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4"/>
    <p:sldMasterId id="2147483658" r:id="rId5"/>
  </p:sldMasterIdLst>
  <p:notesMasterIdLst>
    <p:notesMasterId r:id="rId14"/>
  </p:notesMasterIdLst>
  <p:handoutMasterIdLst>
    <p:handoutMasterId r:id="rId15"/>
  </p:handoutMasterIdLst>
  <p:sldIdLst>
    <p:sldId id="3516" r:id="rId6"/>
    <p:sldId id="3583" r:id="rId7"/>
    <p:sldId id="627" r:id="rId8"/>
    <p:sldId id="629" r:id="rId9"/>
    <p:sldId id="628" r:id="rId10"/>
    <p:sldId id="623" r:id="rId11"/>
    <p:sldId id="3582" r:id="rId12"/>
    <p:sldId id="3581"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기본 구역" id="{E01BE995-BFC2-4ED8-A89B-DF4717FF67A0}">
          <p14:sldIdLst>
            <p14:sldId id="3516"/>
            <p14:sldId id="3583"/>
            <p14:sldId id="627"/>
            <p14:sldId id="629"/>
            <p14:sldId id="628"/>
            <p14:sldId id="623"/>
            <p14:sldId id="3582"/>
            <p14:sldId id="3581"/>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EA"/>
    <a:srgbClr val="1F6765"/>
    <a:srgbClr val="FF6600"/>
    <a:srgbClr val="D8ECEB"/>
    <a:srgbClr val="418587"/>
    <a:srgbClr val="C9FAFC"/>
    <a:srgbClr val="A5D2D3"/>
    <a:srgbClr val="71C1B3"/>
    <a:srgbClr val="B5DBD3"/>
    <a:srgbClr val="CAE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39C91-EA2B-441A-B1FC-6100ADDC1FEA}">
  <a:tblStyle styleId="{A4739C91-EA2B-441A-B1FC-6100ADDC1F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5153" autoAdjust="0"/>
  </p:normalViewPr>
  <p:slideViewPr>
    <p:cSldViewPr snapToGrid="0">
      <p:cViewPr varScale="1">
        <p:scale>
          <a:sx n="113" d="100"/>
          <a:sy n="113" d="100"/>
        </p:scale>
        <p:origin x="570" y="96"/>
      </p:cViewPr>
      <p:guideLst>
        <p:guide orient="horz" pos="2137"/>
        <p:guide pos="3840"/>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D5EE2-0F71-437D-9438-13CCE6E2D3A4}" type="datetimeFigureOut">
              <a:rPr lang="ko-KR" altLang="en-US" smtClean="0"/>
              <a:t>2024-12-06</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F53A9-D8CC-4D53-A6BF-2C0C2798EC5D}" type="slidenum">
              <a:rPr lang="ko-KR" altLang="en-US" smtClean="0"/>
              <a:t>‹#›</a:t>
            </a:fld>
            <a:endParaRPr lang="ko-KR" altLang="en-US"/>
          </a:p>
        </p:txBody>
      </p:sp>
    </p:spTree>
    <p:extLst>
      <p:ext uri="{BB962C8B-B14F-4D97-AF65-F5344CB8AC3E}">
        <p14:creationId xmlns:p14="http://schemas.microsoft.com/office/powerpoint/2010/main" val="315490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ko-KR" sz="1200" b="0" i="0" u="none" strike="noStrike" cap="none" smtClean="0">
                <a:solidFill>
                  <a:schemeClr val="dk1"/>
                </a:solidFill>
                <a:latin typeface="Malgun Gothic"/>
                <a:ea typeface="Malgun Gothic"/>
                <a:cs typeface="Malgun Gothic"/>
                <a:sym typeface="Malgun Gothic"/>
              </a:rPr>
              <a:t>1</a:t>
            </a:fld>
            <a:endParaRPr lang="ko-KR" alt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51030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21A6C0-2895-D440-93CE-6589C57BE95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4153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83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25"/>
        <p:cNvGrpSpPr/>
        <p:nvPr/>
      </p:nvGrpSpPr>
      <p:grpSpPr>
        <a:xfrm>
          <a:off x="0" y="0"/>
          <a:ext cx="0" cy="0"/>
          <a:chOff x="0" y="0"/>
          <a:chExt cx="0" cy="0"/>
        </a:xfrm>
      </p:grpSpPr>
      <p:pic>
        <p:nvPicPr>
          <p:cNvPr id="28" name="Google Shape;28;p5"/>
          <p:cNvPicPr preferRelativeResize="0"/>
          <p:nvPr/>
        </p:nvPicPr>
        <p:blipFill rotWithShape="1">
          <a:blip r:embed="rId2">
            <a:alphaModFix/>
          </a:blip>
          <a:srcRect/>
          <a:stretch/>
        </p:blipFill>
        <p:spPr>
          <a:xfrm>
            <a:off x="10337679" y="404873"/>
            <a:ext cx="1314508" cy="243241"/>
          </a:xfrm>
          <a:prstGeom prst="rect">
            <a:avLst/>
          </a:prstGeom>
          <a:noFill/>
          <a:ln>
            <a:noFill/>
          </a:ln>
        </p:spPr>
      </p:pic>
      <p:sp>
        <p:nvSpPr>
          <p:cNvPr id="30" name="Google Shape;30;p5"/>
          <p:cNvSpPr/>
          <p:nvPr/>
        </p:nvSpPr>
        <p:spPr>
          <a:xfrm>
            <a:off x="7873572" y="3492799"/>
            <a:ext cx="2741372" cy="2410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altLang="ko-KR" sz="1969" dirty="0">
                <a:solidFill>
                  <a:schemeClr val="lt1"/>
                </a:solidFill>
                <a:latin typeface="Arial"/>
                <a:ea typeface="Arial"/>
                <a:cs typeface="Arial"/>
                <a:sym typeface="Arial"/>
              </a:rPr>
              <a:t>Make it possible</a:t>
            </a:r>
            <a:endParaRPr sz="1723" dirty="0"/>
          </a:p>
        </p:txBody>
      </p:sp>
      <p:pic>
        <p:nvPicPr>
          <p:cNvPr id="31" name="Google Shape;31;p5" descr="텍스트, 클립아트이(가) 표시된 사진&#10;&#10;자동 생성된 설명"/>
          <p:cNvPicPr preferRelativeResize="0"/>
          <p:nvPr/>
        </p:nvPicPr>
        <p:blipFill rotWithShape="1">
          <a:blip r:embed="rId3">
            <a:alphaModFix/>
          </a:blip>
          <a:srcRect/>
          <a:stretch/>
        </p:blipFill>
        <p:spPr>
          <a:xfrm>
            <a:off x="8052094" y="2907769"/>
            <a:ext cx="2372373" cy="496671"/>
          </a:xfrm>
          <a:prstGeom prst="rect">
            <a:avLst/>
          </a:prstGeom>
          <a:noFill/>
          <a:ln>
            <a:noFill/>
          </a:ln>
        </p:spPr>
      </p:pic>
      <p:pic>
        <p:nvPicPr>
          <p:cNvPr id="5" name="그림 4">
            <a:extLst>
              <a:ext uri="{FF2B5EF4-FFF2-40B4-BE49-F238E27FC236}">
                <a16:creationId xmlns:a16="http://schemas.microsoft.com/office/drawing/2014/main" id="{514CD8E5-A4BC-4AC3-9C10-5483E0D95A4A}"/>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0" y="-24561"/>
            <a:ext cx="12192000" cy="75027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77582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140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532586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14107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456359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39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892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821075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56086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07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제목 및 내용">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269241" y="1189178"/>
            <a:ext cx="11653522" cy="689379"/>
          </a:xfrm>
          <a:prstGeom prst="rect">
            <a:avLst/>
          </a:prstGeom>
          <a:noFill/>
          <a:ln>
            <a:noFill/>
          </a:ln>
        </p:spPr>
        <p:txBody>
          <a:bodyPr spcFirstLastPara="1" wrap="square" lIns="91425" tIns="45700" rIns="91425" bIns="45700" anchor="t" anchorCtr="0">
            <a:spAutoFit/>
          </a:bodyPr>
          <a:lstStyle>
            <a:lvl1pPr marL="562722" marR="0" lvl="0" indent="-484566" algn="l" rtl="0">
              <a:lnSpc>
                <a:spcPct val="90000"/>
              </a:lnSpc>
              <a:spcBef>
                <a:spcPts val="1231"/>
              </a:spcBef>
              <a:spcAft>
                <a:spcPts val="0"/>
              </a:spcAft>
              <a:buClr>
                <a:schemeClr val="dk1"/>
              </a:buClr>
              <a:buSzPts val="2600"/>
              <a:buFont typeface="Noto Sans Symbols"/>
              <a:buChar char="✔"/>
              <a:defRPr sz="3200" b="0" i="0" u="none" strike="noStrike" cap="none">
                <a:solidFill>
                  <a:schemeClr val="dk1"/>
                </a:solidFill>
                <a:latin typeface="Calibri"/>
                <a:ea typeface="Calibri"/>
                <a:cs typeface="Calibri"/>
                <a:sym typeface="Calibri"/>
              </a:defRPr>
            </a:lvl1pPr>
            <a:lvl2pPr marL="1125444" marR="0" lvl="1" indent="-433765" algn="l" rtl="0">
              <a:lnSpc>
                <a:spcPct val="90000"/>
              </a:lnSpc>
              <a:spcBef>
                <a:spcPts val="615"/>
              </a:spcBef>
              <a:spcAft>
                <a:spcPts val="0"/>
              </a:spcAft>
              <a:buClr>
                <a:schemeClr val="dk1"/>
              </a:buClr>
              <a:buSzPts val="1950"/>
              <a:buFont typeface="Noto Sans Symbols"/>
              <a:buChar char="▪"/>
              <a:defRPr sz="2400" b="0" i="0" u="none" strike="noStrike" cap="none">
                <a:solidFill>
                  <a:schemeClr val="dk1"/>
                </a:solidFill>
                <a:latin typeface="Calibri"/>
                <a:ea typeface="Calibri"/>
                <a:cs typeface="Calibri"/>
                <a:sym typeface="Calibri"/>
              </a:defRPr>
            </a:lvl2pPr>
            <a:lvl3pPr marL="1688165" marR="0" lvl="2" indent="-416804" algn="l" rtl="0">
              <a:lnSpc>
                <a:spcPct val="90000"/>
              </a:lnSpc>
              <a:spcBef>
                <a:spcPts val="615"/>
              </a:spcBef>
              <a:spcAft>
                <a:spcPts val="0"/>
              </a:spcAft>
              <a:buClr>
                <a:schemeClr val="dk1"/>
              </a:buClr>
              <a:buSzPts val="1733"/>
              <a:buFont typeface="Arial"/>
              <a:buChar char="•"/>
              <a:defRPr sz="2133" b="0" i="0" u="none" strike="noStrike" cap="none">
                <a:solidFill>
                  <a:schemeClr val="dk1"/>
                </a:solidFill>
                <a:latin typeface="Calibri"/>
                <a:ea typeface="Calibri"/>
                <a:cs typeface="Calibri"/>
                <a:sym typeface="Calibri"/>
              </a:defRPr>
            </a:lvl3pPr>
            <a:lvl4pPr marL="2250887" marR="0" lvl="3"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4pPr>
            <a:lvl5pPr marL="2813609" marR="0" lvl="4"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5pPr>
            <a:lvl6pPr marL="3376331" marR="0" lvl="5"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6pPr>
            <a:lvl7pPr marL="3939052" marR="0" lvl="6"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7pPr>
            <a:lvl8pPr marL="4501774" marR="0" lvl="7"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8pPr>
            <a:lvl9pPr marL="5064496" marR="0" lvl="8"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9pPr>
          </a:lstStyle>
          <a:p>
            <a:pPr lvl="0"/>
            <a:r>
              <a:rPr lang="ko-KR" altLang="en-US"/>
              <a:t>마스터 텍스트 스타일을 편집하려면 클릭</a:t>
            </a:r>
          </a:p>
        </p:txBody>
      </p:sp>
      <p:sp>
        <p:nvSpPr>
          <p:cNvPr id="38" name="Google Shape;38;p7"/>
          <p:cNvSpPr txBox="1">
            <a:spLocks noGrp="1"/>
          </p:cNvSpPr>
          <p:nvPr>
            <p:ph type="title"/>
          </p:nvPr>
        </p:nvSpPr>
        <p:spPr>
          <a:xfrm>
            <a:off x="0" y="0"/>
            <a:ext cx="3692308"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5416"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764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858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612002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37550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2773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046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1849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333428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2013419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727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09600" y="274320"/>
            <a:ext cx="10972800" cy="1143000"/>
          </a:xfrm>
          <a:prstGeom prst="rect">
            <a:avLst/>
          </a:prstGeom>
          <a:noFill/>
          <a:ln>
            <a:noFill/>
          </a:ln>
        </p:spPr>
        <p:txBody>
          <a:bodyPr spcFirstLastPara="1" wrap="square" lIns="91425" tIns="91425" rIns="91425" bIns="91425" anchor="ctr" anchorCtr="0">
            <a:noAutofit/>
          </a:bodyPr>
          <a:lstStyle>
            <a:lvl1pPr marR="0" lvl="0" algn="ctr" rtl="0">
              <a:lnSpc>
                <a:spcPct val="90000"/>
              </a:lnSpc>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4pPr>
            <a:lvl5pPr marR="0" lvl="4"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5pPr>
            <a:lvl6pPr marR="0" lvl="5"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6pPr>
            <a:lvl7pPr marR="0" lvl="6"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7pPr>
            <a:lvl8pPr marR="0" lvl="7"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8pPr>
            <a:lvl9pPr marR="0" lvl="8"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9pPr>
          </a:lstStyle>
          <a:p>
            <a:r>
              <a:rPr lang="ko-KR" altLang="en-US"/>
              <a:t>마스터 제목 스타일 편집</a:t>
            </a:r>
            <a:endParaRPr/>
          </a:p>
        </p:txBody>
      </p:sp>
      <p:sp>
        <p:nvSpPr>
          <p:cNvPr id="41" name="Google Shape;41;p8"/>
          <p:cNvSpPr txBox="1">
            <a:spLocks noGrp="1"/>
          </p:cNvSpPr>
          <p:nvPr>
            <p:ph type="body" idx="1"/>
          </p:nvPr>
        </p:nvSpPr>
        <p:spPr>
          <a:xfrm>
            <a:off x="609600" y="1600201"/>
            <a:ext cx="10972800" cy="565580"/>
          </a:xfrm>
          <a:prstGeom prst="rect">
            <a:avLst/>
          </a:prstGeom>
          <a:noFill/>
          <a:ln>
            <a:noFill/>
          </a:ln>
        </p:spPr>
        <p:txBody>
          <a:bodyPr spcFirstLastPara="1" wrap="square" lIns="91425" tIns="91425" rIns="91425" bIns="91425" anchor="t" anchorCtr="0">
            <a:noAutofit/>
          </a:bodyPr>
          <a:lstStyle>
            <a:lvl1pPr marL="562722" marR="0" lvl="0" indent="-456586" algn="l" rtl="0">
              <a:lnSpc>
                <a:spcPct val="90000"/>
              </a:lnSpc>
              <a:spcBef>
                <a:spcPts val="551"/>
              </a:spcBef>
              <a:spcAft>
                <a:spcPts val="0"/>
              </a:spcAft>
              <a:buClr>
                <a:schemeClr val="dk1"/>
              </a:buClr>
              <a:buSzPts val="2242"/>
              <a:buFont typeface="Arial"/>
              <a:buChar char="•"/>
              <a:defRPr sz="2759" b="0" i="0" u="none" strike="noStrike" cap="none">
                <a:solidFill>
                  <a:schemeClr val="dk1"/>
                </a:solidFill>
                <a:latin typeface="Arial"/>
                <a:ea typeface="Arial"/>
                <a:cs typeface="Arial"/>
                <a:sym typeface="Arial"/>
              </a:defRPr>
            </a:lvl1pPr>
            <a:lvl2pPr marL="1125444" marR="0" lvl="1" indent="-433765" algn="l" rtl="0">
              <a:lnSpc>
                <a:spcPct val="90000"/>
              </a:lnSpc>
              <a:spcBef>
                <a:spcPts val="480"/>
              </a:spcBef>
              <a:spcAft>
                <a:spcPts val="0"/>
              </a:spcAft>
              <a:buClr>
                <a:schemeClr val="dk1"/>
              </a:buClr>
              <a:buSzPts val="1950"/>
              <a:buFont typeface="Arial"/>
              <a:buChar char="–"/>
              <a:defRPr sz="2400" b="0" i="0" u="none" strike="noStrike" cap="none">
                <a:solidFill>
                  <a:schemeClr val="dk1"/>
                </a:solidFill>
                <a:latin typeface="Arial"/>
                <a:ea typeface="Arial"/>
                <a:cs typeface="Arial"/>
                <a:sym typeface="Arial"/>
              </a:defRPr>
            </a:lvl2pPr>
            <a:lvl3pPr marL="1688165" marR="0" lvl="2" indent="-418524" algn="l" rtl="0">
              <a:lnSpc>
                <a:spcPct val="90000"/>
              </a:lnSpc>
              <a:spcBef>
                <a:spcPts val="432"/>
              </a:spcBef>
              <a:spcAft>
                <a:spcPts val="0"/>
              </a:spcAft>
              <a:buClr>
                <a:schemeClr val="dk1"/>
              </a:buClr>
              <a:buSzPts val="1755"/>
              <a:buFont typeface="Arial"/>
              <a:buChar char="•"/>
              <a:defRPr sz="2159" b="0" i="0" u="none" strike="noStrike" cap="none">
                <a:solidFill>
                  <a:schemeClr val="dk1"/>
                </a:solidFill>
                <a:latin typeface="Arial"/>
                <a:ea typeface="Arial"/>
                <a:cs typeface="Arial"/>
                <a:sym typeface="Arial"/>
              </a:defRPr>
            </a:lvl3pPr>
            <a:lvl4pPr marL="2250887" marR="0" lvl="3"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4pPr>
            <a:lvl5pPr marL="2813609" marR="0" lvl="4"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5pPr>
            <a:lvl6pPr marL="3376331" marR="0" lvl="5"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6pPr>
            <a:lvl7pPr marL="3939052" marR="0" lvl="6"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7pPr>
            <a:lvl8pPr marL="4501774" marR="0" lvl="7"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8pPr>
            <a:lvl9pPr marL="5064496" marR="0" lvl="8"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9pPr>
          </a:lstStyle>
          <a:p>
            <a:pPr lvl="0"/>
            <a:r>
              <a:rPr lang="ko-KR" altLang="en-US"/>
              <a:t>마스터 텍스트 스타일을 편집하려면 클릭</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483059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68890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8507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36802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61715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84214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146212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2778396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43127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76315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9241" y="2084172"/>
            <a:ext cx="11653522" cy="1162339"/>
          </a:xfrm>
          <a:prstGeom prst="rect">
            <a:avLst/>
          </a:prstGeom>
          <a:noFill/>
          <a:ln>
            <a:noFill/>
          </a:ln>
        </p:spPr>
        <p:txBody>
          <a:bodyPr spcFirstLastPara="1" wrap="square" lIns="91425" tIns="91425" rIns="91425" bIns="91425" anchor="t" anchorCtr="0">
            <a:spAutoFit/>
          </a:bodyPr>
          <a:lstStyle>
            <a:lvl1pPr marR="0" lvl="0" algn="l" rtl="0">
              <a:lnSpc>
                <a:spcPct val="90000"/>
              </a:lnSpc>
              <a:spcBef>
                <a:spcPts val="0"/>
              </a:spcBef>
              <a:spcAft>
                <a:spcPts val="0"/>
              </a:spcAft>
              <a:buClr>
                <a:schemeClr val="dk1"/>
              </a:buClr>
              <a:buSzPts val="5735"/>
              <a:buFont typeface="Calibri"/>
              <a:buNone/>
              <a:defRPr sz="705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141423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75239EA2-55BD-42D9-A3B3-20D6D22715F0}" type="datetimeFigureOut">
              <a:rPr lang="ko-KR" altLang="en-US" smtClean="0"/>
              <a:t>2024-12-06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B212FEC-B71F-4637-BA7F-AE62DE34BC8E}" type="slidenum">
              <a:rPr lang="ko-KR" altLang="en-US" smtClean="0"/>
              <a:t>‹#›</a:t>
            </a:fld>
            <a:endParaRPr lang="ko-KR" altLang="en-US"/>
          </a:p>
        </p:txBody>
      </p:sp>
    </p:spTree>
    <p:extLst>
      <p:ext uri="{BB962C8B-B14F-4D97-AF65-F5344CB8AC3E}">
        <p14:creationId xmlns:p14="http://schemas.microsoft.com/office/powerpoint/2010/main" val="218104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62105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153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8437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186196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image" Target="../media/image4.png"/><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7" r:id="rId5"/>
  </p:sldLayoutIdLst>
  <p:hf sldNum="0" hdr="0" ftr="0" dt="0"/>
  <p:txStyles>
    <p:title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225047498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9.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svg"/><Relationship Id="rId41" Type="http://schemas.openxmlformats.org/officeDocument/2006/relationships/image" Target="../media/image80.sv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5" Type="http://schemas.openxmlformats.org/officeDocument/2006/relationships/image" Target="../media/image44.sv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svg"/><Relationship Id="rId31" Type="http://schemas.openxmlformats.org/officeDocument/2006/relationships/image" Target="../media/image70.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8" Type="http://schemas.openxmlformats.org/officeDocument/2006/relationships/image" Target="../media/image47.pn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s>
</file>

<file path=ppt/slides/_rels/slide5.xml.rels><?xml version="1.0" encoding="UTF-8" standalone="yes"?>
<Relationships xmlns="http://schemas.openxmlformats.org/package/2006/relationships"><Relationship Id="rId13" Type="http://schemas.openxmlformats.org/officeDocument/2006/relationships/image" Target="../media/image92.sv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svg"/><Relationship Id="rId21" Type="http://schemas.openxmlformats.org/officeDocument/2006/relationships/image" Target="../media/image100.sv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svg"/><Relationship Id="rId50" Type="http://schemas.openxmlformats.org/officeDocument/2006/relationships/image" Target="../media/image129.png"/><Relationship Id="rId55" Type="http://schemas.openxmlformats.org/officeDocument/2006/relationships/image" Target="../media/image134.svg"/><Relationship Id="rId7" Type="http://schemas.openxmlformats.org/officeDocument/2006/relationships/image" Target="../media/image86.svg"/><Relationship Id="rId2" Type="http://schemas.openxmlformats.org/officeDocument/2006/relationships/image" Target="../media/image41.png"/><Relationship Id="rId16" Type="http://schemas.openxmlformats.org/officeDocument/2006/relationships/image" Target="../media/image95.png"/><Relationship Id="rId29" Type="http://schemas.openxmlformats.org/officeDocument/2006/relationships/image" Target="../media/image108.svg"/><Relationship Id="rId11" Type="http://schemas.openxmlformats.org/officeDocument/2006/relationships/image" Target="../media/image90.sv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svg"/><Relationship Id="rId40" Type="http://schemas.openxmlformats.org/officeDocument/2006/relationships/image" Target="../media/image119.png"/><Relationship Id="rId45" Type="http://schemas.openxmlformats.org/officeDocument/2006/relationships/image" Target="../media/image124.svg"/><Relationship Id="rId53" Type="http://schemas.openxmlformats.org/officeDocument/2006/relationships/image" Target="../media/image132.svg"/><Relationship Id="rId5" Type="http://schemas.openxmlformats.org/officeDocument/2006/relationships/image" Target="../media/image84.svg"/><Relationship Id="rId19" Type="http://schemas.openxmlformats.org/officeDocument/2006/relationships/image" Target="../media/image98.sv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svg"/><Relationship Id="rId30" Type="http://schemas.openxmlformats.org/officeDocument/2006/relationships/image" Target="../media/image109.png"/><Relationship Id="rId35" Type="http://schemas.openxmlformats.org/officeDocument/2006/relationships/image" Target="../media/image114.svg"/><Relationship Id="rId43" Type="http://schemas.openxmlformats.org/officeDocument/2006/relationships/image" Target="../media/image122.svg"/><Relationship Id="rId48" Type="http://schemas.openxmlformats.org/officeDocument/2006/relationships/image" Target="../media/image127.png"/><Relationship Id="rId56" Type="http://schemas.openxmlformats.org/officeDocument/2006/relationships/image" Target="../media/image135.png"/><Relationship Id="rId8" Type="http://schemas.openxmlformats.org/officeDocument/2006/relationships/image" Target="../media/image87.png"/><Relationship Id="rId51" Type="http://schemas.openxmlformats.org/officeDocument/2006/relationships/image" Target="../media/image130.svg"/><Relationship Id="rId3" Type="http://schemas.openxmlformats.org/officeDocument/2006/relationships/image" Target="../media/image42.svg"/><Relationship Id="rId12" Type="http://schemas.openxmlformats.org/officeDocument/2006/relationships/image" Target="../media/image91.png"/><Relationship Id="rId17" Type="http://schemas.openxmlformats.org/officeDocument/2006/relationships/image" Target="../media/image96.svg"/><Relationship Id="rId25" Type="http://schemas.openxmlformats.org/officeDocument/2006/relationships/image" Target="../media/image104.svg"/><Relationship Id="rId33" Type="http://schemas.openxmlformats.org/officeDocument/2006/relationships/image" Target="../media/image112.sv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svg"/><Relationship Id="rId54"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85.png"/><Relationship Id="rId15" Type="http://schemas.openxmlformats.org/officeDocument/2006/relationships/image" Target="../media/image94.svg"/><Relationship Id="rId23" Type="http://schemas.openxmlformats.org/officeDocument/2006/relationships/image" Target="../media/image102.sv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svg"/><Relationship Id="rId57" Type="http://schemas.openxmlformats.org/officeDocument/2006/relationships/image" Target="../media/image136.svg"/><Relationship Id="rId10" Type="http://schemas.openxmlformats.org/officeDocument/2006/relationships/image" Target="../media/image89.png"/><Relationship Id="rId31" Type="http://schemas.openxmlformats.org/officeDocument/2006/relationships/image" Target="../media/image110.svg"/><Relationship Id="rId44" Type="http://schemas.openxmlformats.org/officeDocument/2006/relationships/image" Target="../media/image123.png"/><Relationship Id="rId52" Type="http://schemas.openxmlformats.org/officeDocument/2006/relationships/image" Target="../media/image131.png"/></Relationships>
</file>

<file path=ppt/slides/_rels/slide6.xml.rels><?xml version="1.0" encoding="UTF-8" standalone="yes"?>
<Relationships xmlns="http://schemas.openxmlformats.org/package/2006/relationships"><Relationship Id="rId13" Type="http://schemas.openxmlformats.org/officeDocument/2006/relationships/image" Target="../media/image96.svg"/><Relationship Id="rId18" Type="http://schemas.openxmlformats.org/officeDocument/2006/relationships/image" Target="../media/image141.png"/><Relationship Id="rId26" Type="http://schemas.openxmlformats.org/officeDocument/2006/relationships/image" Target="../media/image149.png"/><Relationship Id="rId39" Type="http://schemas.openxmlformats.org/officeDocument/2006/relationships/image" Target="../media/image158.svg"/><Relationship Id="rId21" Type="http://schemas.openxmlformats.org/officeDocument/2006/relationships/image" Target="../media/image144.svg"/><Relationship Id="rId34" Type="http://schemas.openxmlformats.org/officeDocument/2006/relationships/image" Target="../media/image153.png"/><Relationship Id="rId42" Type="http://schemas.openxmlformats.org/officeDocument/2006/relationships/image" Target="../media/image129.png"/><Relationship Id="rId47" Type="http://schemas.openxmlformats.org/officeDocument/2006/relationships/image" Target="../media/image164.svg"/><Relationship Id="rId7" Type="http://schemas.openxmlformats.org/officeDocument/2006/relationships/image" Target="../media/image84.svg"/><Relationship Id="rId2" Type="http://schemas.openxmlformats.org/officeDocument/2006/relationships/image" Target="../media/image131.png"/><Relationship Id="rId16" Type="http://schemas.openxmlformats.org/officeDocument/2006/relationships/image" Target="../media/image139.png"/><Relationship Id="rId29" Type="http://schemas.openxmlformats.org/officeDocument/2006/relationships/image" Target="../media/image24.svg"/><Relationship Id="rId11" Type="http://schemas.openxmlformats.org/officeDocument/2006/relationships/image" Target="../media/image92.svg"/><Relationship Id="rId24" Type="http://schemas.openxmlformats.org/officeDocument/2006/relationships/image" Target="../media/image147.png"/><Relationship Id="rId32" Type="http://schemas.openxmlformats.org/officeDocument/2006/relationships/image" Target="../media/image89.png"/><Relationship Id="rId37" Type="http://schemas.openxmlformats.org/officeDocument/2006/relationships/image" Target="../media/image156.svg"/><Relationship Id="rId40" Type="http://schemas.openxmlformats.org/officeDocument/2006/relationships/image" Target="../media/image159.png"/><Relationship Id="rId45" Type="http://schemas.openxmlformats.org/officeDocument/2006/relationships/image" Target="../media/image162.svg"/><Relationship Id="rId5" Type="http://schemas.openxmlformats.org/officeDocument/2006/relationships/image" Target="../media/image86.svg"/><Relationship Id="rId15" Type="http://schemas.openxmlformats.org/officeDocument/2006/relationships/image" Target="../media/image122.svg"/><Relationship Id="rId23" Type="http://schemas.openxmlformats.org/officeDocument/2006/relationships/image" Target="../media/image146.svg"/><Relationship Id="rId28" Type="http://schemas.openxmlformats.org/officeDocument/2006/relationships/image" Target="../media/image23.png"/><Relationship Id="rId36" Type="http://schemas.openxmlformats.org/officeDocument/2006/relationships/image" Target="../media/image155.png"/><Relationship Id="rId49" Type="http://schemas.openxmlformats.org/officeDocument/2006/relationships/image" Target="../media/image10.svg"/><Relationship Id="rId10" Type="http://schemas.openxmlformats.org/officeDocument/2006/relationships/image" Target="../media/image91.png"/><Relationship Id="rId19" Type="http://schemas.openxmlformats.org/officeDocument/2006/relationships/image" Target="../media/image142.svg"/><Relationship Id="rId31" Type="http://schemas.openxmlformats.org/officeDocument/2006/relationships/image" Target="../media/image152.svg"/><Relationship Id="rId44" Type="http://schemas.openxmlformats.org/officeDocument/2006/relationships/image" Target="../media/image161.png"/><Relationship Id="rId4" Type="http://schemas.openxmlformats.org/officeDocument/2006/relationships/image" Target="../media/image85.png"/><Relationship Id="rId9" Type="http://schemas.openxmlformats.org/officeDocument/2006/relationships/image" Target="../media/image138.svg"/><Relationship Id="rId14" Type="http://schemas.openxmlformats.org/officeDocument/2006/relationships/image" Target="../media/image121.png"/><Relationship Id="rId22" Type="http://schemas.openxmlformats.org/officeDocument/2006/relationships/image" Target="../media/image145.png"/><Relationship Id="rId27" Type="http://schemas.openxmlformats.org/officeDocument/2006/relationships/image" Target="../media/image150.svg"/><Relationship Id="rId30" Type="http://schemas.openxmlformats.org/officeDocument/2006/relationships/image" Target="../media/image151.png"/><Relationship Id="rId35" Type="http://schemas.openxmlformats.org/officeDocument/2006/relationships/image" Target="../media/image154.svg"/><Relationship Id="rId43" Type="http://schemas.openxmlformats.org/officeDocument/2006/relationships/image" Target="../media/image130.svg"/><Relationship Id="rId48" Type="http://schemas.openxmlformats.org/officeDocument/2006/relationships/image" Target="../media/image9.png"/><Relationship Id="rId8" Type="http://schemas.openxmlformats.org/officeDocument/2006/relationships/image" Target="../media/image137.png"/><Relationship Id="rId3" Type="http://schemas.openxmlformats.org/officeDocument/2006/relationships/image" Target="../media/image132.svg"/><Relationship Id="rId12" Type="http://schemas.openxmlformats.org/officeDocument/2006/relationships/image" Target="../media/image95.png"/><Relationship Id="rId17" Type="http://schemas.openxmlformats.org/officeDocument/2006/relationships/image" Target="../media/image140.svg"/><Relationship Id="rId25" Type="http://schemas.openxmlformats.org/officeDocument/2006/relationships/image" Target="../media/image148.svg"/><Relationship Id="rId33" Type="http://schemas.openxmlformats.org/officeDocument/2006/relationships/image" Target="../media/image90.svg"/><Relationship Id="rId38" Type="http://schemas.openxmlformats.org/officeDocument/2006/relationships/image" Target="../media/image157.png"/><Relationship Id="rId46" Type="http://schemas.openxmlformats.org/officeDocument/2006/relationships/image" Target="../media/image163.png"/><Relationship Id="rId20" Type="http://schemas.openxmlformats.org/officeDocument/2006/relationships/image" Target="../media/image143.png"/><Relationship Id="rId41" Type="http://schemas.openxmlformats.org/officeDocument/2006/relationships/image" Target="../media/image160.svg"/><Relationship Id="rId1" Type="http://schemas.openxmlformats.org/officeDocument/2006/relationships/slideLayout" Target="../slideLayouts/slideLayout15.xml"/><Relationship Id="rId6" Type="http://schemas.openxmlformats.org/officeDocument/2006/relationships/image" Target="../media/image83.png"/></Relationships>
</file>

<file path=ppt/slides/_rels/slide7.xml.rels><?xml version="1.0" encoding="UTF-8" standalone="yes"?>
<Relationships xmlns="http://schemas.openxmlformats.org/package/2006/relationships"><Relationship Id="rId13" Type="http://schemas.openxmlformats.org/officeDocument/2006/relationships/image" Target="../media/image168.svg"/><Relationship Id="rId18" Type="http://schemas.openxmlformats.org/officeDocument/2006/relationships/image" Target="../media/image19.png"/><Relationship Id="rId26" Type="http://schemas.openxmlformats.org/officeDocument/2006/relationships/image" Target="../media/image177.png"/><Relationship Id="rId3" Type="http://schemas.openxmlformats.org/officeDocument/2006/relationships/image" Target="../media/image12.svg"/><Relationship Id="rId21" Type="http://schemas.openxmlformats.org/officeDocument/2006/relationships/image" Target="../media/image172.svg"/><Relationship Id="rId34" Type="http://schemas.openxmlformats.org/officeDocument/2006/relationships/image" Target="../media/image183.png"/><Relationship Id="rId7" Type="http://schemas.openxmlformats.org/officeDocument/2006/relationships/image" Target="../media/image18.svg"/><Relationship Id="rId12" Type="http://schemas.openxmlformats.org/officeDocument/2006/relationships/image" Target="../media/image167.png"/><Relationship Id="rId17" Type="http://schemas.openxmlformats.org/officeDocument/2006/relationships/image" Target="../media/image170.svg"/><Relationship Id="rId25" Type="http://schemas.openxmlformats.org/officeDocument/2006/relationships/image" Target="../media/image176.svg"/><Relationship Id="rId33" Type="http://schemas.openxmlformats.org/officeDocument/2006/relationships/image" Target="../media/image182.svg"/><Relationship Id="rId2" Type="http://schemas.openxmlformats.org/officeDocument/2006/relationships/image" Target="../media/image11.png"/><Relationship Id="rId16" Type="http://schemas.openxmlformats.org/officeDocument/2006/relationships/image" Target="../media/image169.png"/><Relationship Id="rId20" Type="http://schemas.openxmlformats.org/officeDocument/2006/relationships/image" Target="../media/image171.png"/><Relationship Id="rId29" Type="http://schemas.openxmlformats.org/officeDocument/2006/relationships/image" Target="../media/image180.sv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166.svg"/><Relationship Id="rId24" Type="http://schemas.openxmlformats.org/officeDocument/2006/relationships/image" Target="../media/image175.png"/><Relationship Id="rId32" Type="http://schemas.openxmlformats.org/officeDocument/2006/relationships/image" Target="../media/image181.png"/><Relationship Id="rId5" Type="http://schemas.openxmlformats.org/officeDocument/2006/relationships/image" Target="../media/image14.svg"/><Relationship Id="rId15" Type="http://schemas.openxmlformats.org/officeDocument/2006/relationships/image" Target="../media/image22.svg"/><Relationship Id="rId23" Type="http://schemas.openxmlformats.org/officeDocument/2006/relationships/image" Target="../media/image174.svg"/><Relationship Id="rId28" Type="http://schemas.openxmlformats.org/officeDocument/2006/relationships/image" Target="../media/image179.png"/><Relationship Id="rId10" Type="http://schemas.openxmlformats.org/officeDocument/2006/relationships/image" Target="../media/image165.png"/><Relationship Id="rId19" Type="http://schemas.openxmlformats.org/officeDocument/2006/relationships/image" Target="../media/image20.svg"/><Relationship Id="rId31" Type="http://schemas.openxmlformats.org/officeDocument/2006/relationships/image" Target="../media/image16.svg"/><Relationship Id="rId4" Type="http://schemas.openxmlformats.org/officeDocument/2006/relationships/image" Target="../media/image13.png"/><Relationship Id="rId9" Type="http://schemas.openxmlformats.org/officeDocument/2006/relationships/image" Target="../media/image102.svg"/><Relationship Id="rId14" Type="http://schemas.openxmlformats.org/officeDocument/2006/relationships/image" Target="../media/image21.png"/><Relationship Id="rId22" Type="http://schemas.openxmlformats.org/officeDocument/2006/relationships/image" Target="../media/image173.png"/><Relationship Id="rId27" Type="http://schemas.openxmlformats.org/officeDocument/2006/relationships/image" Target="../media/image178.svg"/><Relationship Id="rId30" Type="http://schemas.openxmlformats.org/officeDocument/2006/relationships/image" Target="../media/image15.png"/><Relationship Id="rId35" Type="http://schemas.openxmlformats.org/officeDocument/2006/relationships/image" Target="../media/image184.svg"/><Relationship Id="rId8"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783B93C-511C-42EC-BD84-5B9B054FB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Google Shape;39;p42"/>
          <p:cNvPicPr preferRelativeResize="0"/>
          <p:nvPr/>
        </p:nvPicPr>
        <p:blipFill rotWithShape="1">
          <a:blip r:embed="rId4">
            <a:alphaModFix/>
          </a:blip>
          <a:srcRect/>
          <a:stretch/>
        </p:blipFill>
        <p:spPr>
          <a:xfrm>
            <a:off x="449613" y="402965"/>
            <a:ext cx="1068038" cy="243241"/>
          </a:xfrm>
          <a:prstGeom prst="rect">
            <a:avLst/>
          </a:prstGeom>
          <a:noFill/>
          <a:ln>
            <a:noFill/>
          </a:ln>
        </p:spPr>
      </p:pic>
      <p:sp>
        <p:nvSpPr>
          <p:cNvPr id="71" name="Google Shape;40;p42"/>
          <p:cNvSpPr/>
          <p:nvPr/>
        </p:nvSpPr>
        <p:spPr>
          <a:xfrm>
            <a:off x="9765915" y="6335312"/>
            <a:ext cx="2227365"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Malgun Gothic"/>
                <a:ea typeface="Malgun Gothic"/>
                <a:cs typeface="Malgun Gothic"/>
                <a:sym typeface="Malgun Gothic"/>
              </a:rPr>
              <a:t>Make it possible</a:t>
            </a:r>
            <a:endParaRPr sz="1400" b="0" i="0" u="none" strike="noStrike" cap="none" dirty="0">
              <a:solidFill>
                <a:srgbClr val="000000"/>
              </a:solidFill>
              <a:latin typeface="Arial"/>
              <a:ea typeface="Arial"/>
              <a:cs typeface="Arial"/>
              <a:sym typeface="Arial"/>
            </a:endParaRPr>
          </a:p>
        </p:txBody>
      </p:sp>
      <p:pic>
        <p:nvPicPr>
          <p:cNvPr id="73" name="Google Shape;41;p42" descr="텍스트, 클립아트이(가) 표시된 사진&#10;&#10;자동 생성된 설명"/>
          <p:cNvPicPr preferRelativeResize="0"/>
          <p:nvPr/>
        </p:nvPicPr>
        <p:blipFill rotWithShape="1">
          <a:blip r:embed="rId5">
            <a:alphaModFix/>
          </a:blip>
          <a:srcRect/>
          <a:stretch/>
        </p:blipFill>
        <p:spPr>
          <a:xfrm>
            <a:off x="9910964" y="5829300"/>
            <a:ext cx="1927553" cy="417653"/>
          </a:xfrm>
          <a:prstGeom prst="rect">
            <a:avLst/>
          </a:prstGeom>
          <a:noFill/>
          <a:ln>
            <a:noFill/>
          </a:ln>
        </p:spPr>
      </p:pic>
      <p:cxnSp>
        <p:nvCxnSpPr>
          <p:cNvPr id="74" name="Google Shape;43;p42"/>
          <p:cNvCxnSpPr>
            <a:cxnSpLocks/>
          </p:cNvCxnSpPr>
          <p:nvPr/>
        </p:nvCxnSpPr>
        <p:spPr>
          <a:xfrm>
            <a:off x="862205" y="2286000"/>
            <a:ext cx="0" cy="1069750"/>
          </a:xfrm>
          <a:prstGeom prst="straightConnector1">
            <a:avLst/>
          </a:prstGeom>
          <a:noFill/>
          <a:ln w="57150" cap="flat" cmpd="sng">
            <a:solidFill>
              <a:srgbClr val="02BDB6"/>
            </a:solidFill>
            <a:prstDash val="solid"/>
            <a:miter lim="800000"/>
            <a:headEnd type="none" w="sm" len="sm"/>
            <a:tailEnd type="none" w="sm" len="sm"/>
          </a:ln>
        </p:spPr>
      </p:cxnSp>
      <p:sp>
        <p:nvSpPr>
          <p:cNvPr id="75" name="Google Shape;57;p11"/>
          <p:cNvSpPr txBox="1">
            <a:spLocks/>
          </p:cNvSpPr>
          <p:nvPr/>
        </p:nvSpPr>
        <p:spPr>
          <a:xfrm>
            <a:off x="983631" y="2223951"/>
            <a:ext cx="9770093" cy="1205049"/>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r>
              <a:rPr lang="ko-KR" altLang="en-US" sz="2000" spc="-100" dirty="0" err="1">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취뽀하자</a:t>
            </a:r>
            <a:r>
              <a:rPr lang="en-US" altLang="ko-KR" sz="2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 </a:t>
            </a:r>
          </a:p>
          <a:p>
            <a:pPr algn="l"/>
            <a:endParaRPr lang="en-US" altLang="ko-KR" sz="1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endParaRPr>
          </a:p>
          <a:p>
            <a:pPr algn="l"/>
            <a:r>
              <a:rPr lang="en-US" altLang="ko-KR" sz="4400" b="1" spc="-100" dirty="0">
                <a:ln w="3175">
                  <a:solidFill>
                    <a:schemeClr val="tx1">
                      <a:alpha val="30000"/>
                    </a:schemeClr>
                  </a:solidFill>
                </a:ln>
                <a:latin typeface="+mn-ea"/>
                <a:ea typeface="+mn-ea"/>
              </a:rPr>
              <a:t>AWS</a:t>
            </a:r>
            <a:r>
              <a:rPr lang="ko-KR" altLang="en-US" sz="4400" b="1" spc="-100" dirty="0">
                <a:ln w="3175">
                  <a:solidFill>
                    <a:schemeClr val="tx1">
                      <a:alpha val="30000"/>
                    </a:schemeClr>
                  </a:solidFill>
                </a:ln>
                <a:latin typeface="+mn-ea"/>
                <a:ea typeface="+mn-ea"/>
              </a:rPr>
              <a:t> 클라우드 인프라 설계</a:t>
            </a:r>
            <a:endParaRPr lang="en-US" altLang="ko-KR" sz="4400" b="1" spc="-100" dirty="0">
              <a:ln w="3175">
                <a:solidFill>
                  <a:schemeClr val="tx1">
                    <a:alpha val="30000"/>
                  </a:schemeClr>
                </a:solidFill>
              </a:ln>
              <a:latin typeface="+mn-ea"/>
              <a:ea typeface="+mn-ea"/>
            </a:endParaRPr>
          </a:p>
        </p:txBody>
      </p:sp>
      <p:sp>
        <p:nvSpPr>
          <p:cNvPr id="9" name="Google Shape;57;p11">
            <a:extLst>
              <a:ext uri="{FF2B5EF4-FFF2-40B4-BE49-F238E27FC236}">
                <a16:creationId xmlns:a16="http://schemas.microsoft.com/office/drawing/2014/main" id="{E3927A6B-D301-419B-A687-5B81C9865C94}"/>
              </a:ext>
            </a:extLst>
          </p:cNvPr>
          <p:cNvSpPr txBox="1">
            <a:spLocks/>
          </p:cNvSpPr>
          <p:nvPr/>
        </p:nvSpPr>
        <p:spPr>
          <a:xfrm>
            <a:off x="983632" y="3444241"/>
            <a:ext cx="4202322" cy="644434"/>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endParaRPr lang="en-US" altLang="ko-KR" sz="3200" b="1" spc="-100" dirty="0">
              <a:ln w="3175">
                <a:solidFill>
                  <a:schemeClr val="tx1">
                    <a:alpha val="30000"/>
                  </a:schemeClr>
                </a:solidFill>
              </a:ln>
              <a:solidFill>
                <a:srgbClr val="1F6765"/>
              </a:solidFill>
              <a:latin typeface="나눔스퀘어 네오 ExtraBold" panose="00000900000000000000" pitchFamily="2" charset="-127"/>
              <a:ea typeface="나눔스퀘어 네오 ExtraBold" panose="00000900000000000000" pitchFamily="2" charset="-127"/>
            </a:endParaRPr>
          </a:p>
        </p:txBody>
      </p:sp>
    </p:spTree>
    <p:extLst>
      <p:ext uri="{BB962C8B-B14F-4D97-AF65-F5344CB8AC3E}">
        <p14:creationId xmlns:p14="http://schemas.microsoft.com/office/powerpoint/2010/main" val="331556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EB6F6F"/>
                  </a:solidFill>
                  <a:effectLst/>
                  <a:uLnTx/>
                  <a:uFillTx/>
                  <a:latin typeface="Calibri" panose="020F0502020204030204" pitchFamily="34" charset="0"/>
                  <a:ea typeface="+mn-ea"/>
                  <a:cs typeface="+mn-cs"/>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B6F6F"/>
                  </a:solidFill>
                  <a:effectLst/>
                  <a:uLnTx/>
                  <a:uFillTx/>
                  <a:latin typeface="Calibri" panose="020F0502020204030204" pitchFamily="34" charset="0"/>
                  <a:ea typeface="+mn-ea"/>
                  <a:cs typeface="+mn-cs"/>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4665" cy="897276"/>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Corporate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Tree>
    <p:extLst>
      <p:ext uri="{BB962C8B-B14F-4D97-AF65-F5344CB8AC3E}">
        <p14:creationId xmlns:p14="http://schemas.microsoft.com/office/powerpoint/2010/main" val="168619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30344"/>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Metrics,</a:t>
            </a:r>
            <a:b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IT Solution:  k-port Company(</a:t>
            </a:r>
            <a:r>
              <a:rPr lang="ko-KR" altLang="en-US" dirty="0"/>
              <a:t>인프라 구성도</a:t>
            </a:r>
            <a:r>
              <a:rPr lang="en-US" altLang="en-US" dirty="0"/>
              <a:t>) </a:t>
            </a:r>
          </a:p>
        </p:txBody>
      </p:sp>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3078690" y="1298448"/>
            <a:ext cx="8872010" cy="45482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9" name="Graphic 23" descr="Users resource icon for the General Icons category.">
            <a:extLst>
              <a:ext uri="{FF2B5EF4-FFF2-40B4-BE49-F238E27FC236}">
                <a16:creationId xmlns:a16="http://schemas.microsoft.com/office/drawing/2014/main" id="{8C31F49D-AAC6-4597-8754-EEBBB76A35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600427" y="19750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4" descr="Mobile client resource icon for the General Icons category.">
            <a:extLst>
              <a:ext uri="{FF2B5EF4-FFF2-40B4-BE49-F238E27FC236}">
                <a16:creationId xmlns:a16="http://schemas.microsoft.com/office/drawing/2014/main" id="{537307A8-D6CC-43DC-B940-85A63EDD015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48131" y="1690994"/>
            <a:ext cx="457200" cy="457200"/>
          </a:xfrm>
          <a:prstGeom prst="rect">
            <a:avLst/>
          </a:prstGeom>
        </p:spPr>
      </p:pic>
      <p:pic>
        <p:nvPicPr>
          <p:cNvPr id="41" name="Graphic 42" descr="Client resource icon for the General Icons category.">
            <a:extLst>
              <a:ext uri="{FF2B5EF4-FFF2-40B4-BE49-F238E27FC236}">
                <a16:creationId xmlns:a16="http://schemas.microsoft.com/office/drawing/2014/main" id="{5DCC90AD-0828-4558-97B3-7061A91980D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30986" y="2321344"/>
            <a:ext cx="457200" cy="457200"/>
          </a:xfrm>
          <a:prstGeom prst="rect">
            <a:avLst/>
          </a:prstGeom>
        </p:spPr>
      </p:pic>
      <p:pic>
        <p:nvPicPr>
          <p:cNvPr id="42" name="Graphic 24" descr="Amazon Simple Notification Service (Amazon SNS) service icon.">
            <a:extLst>
              <a:ext uri="{FF2B5EF4-FFF2-40B4-BE49-F238E27FC236}">
                <a16:creationId xmlns:a16="http://schemas.microsoft.com/office/drawing/2014/main" id="{14B4615A-FC07-487B-8076-DFD7DE6C6D0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792186" y="3344452"/>
            <a:ext cx="518629" cy="51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B48574EA-4AB2-4717-AA24-0FA071504F6A}"/>
              </a:ext>
            </a:extLst>
          </p:cNvPr>
          <p:cNvSpPr txBox="1"/>
          <p:nvPr/>
        </p:nvSpPr>
        <p:spPr>
          <a:xfrm>
            <a:off x="4430076" y="3118565"/>
            <a:ext cx="1526814" cy="523220"/>
          </a:xfrm>
          <a:prstGeom prst="rect">
            <a:avLst/>
          </a:prstGeom>
          <a:noFill/>
        </p:spPr>
        <p:txBody>
          <a:bodyPr wrap="square">
            <a:spAutoFit/>
          </a:bodyPr>
          <a:lstStyle/>
          <a:p>
            <a:pPr algn="ctr" eaLnBrk="1" hangingPunct="1"/>
            <a:endPar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SNS</a:t>
            </a:r>
          </a:p>
        </p:txBody>
      </p:sp>
      <p:pic>
        <p:nvPicPr>
          <p:cNvPr id="45" name="Graphic 10" descr="Servers resource icon for the General Icons category.">
            <a:extLst>
              <a:ext uri="{FF2B5EF4-FFF2-40B4-BE49-F238E27FC236}">
                <a16:creationId xmlns:a16="http://schemas.microsoft.com/office/drawing/2014/main" id="{461B63E6-0C9B-4421-A5BE-C529B065E1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83673" y="18599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0" descr="Servers resource icon for the General Icons category.">
            <a:extLst>
              <a:ext uri="{FF2B5EF4-FFF2-40B4-BE49-F238E27FC236}">
                <a16:creationId xmlns:a16="http://schemas.microsoft.com/office/drawing/2014/main" id="{7643693D-FBEB-4CCF-A06A-F365ABFBB51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2821" y="25733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0" descr="Servers resource icon for the General Icons category.">
            <a:extLst>
              <a:ext uri="{FF2B5EF4-FFF2-40B4-BE49-F238E27FC236}">
                <a16:creationId xmlns:a16="http://schemas.microsoft.com/office/drawing/2014/main" id="{92E50950-B0C6-418B-80F1-ECEAC66760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7352" y="318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descr="Database resource icon for the General Icons category.">
            <a:extLst>
              <a:ext uri="{FF2B5EF4-FFF2-40B4-BE49-F238E27FC236}">
                <a16:creationId xmlns:a16="http://schemas.microsoft.com/office/drawing/2014/main" id="{A67D480B-6F9E-49E5-9B10-69034BFB6BC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7691" y="1851382"/>
            <a:ext cx="457200" cy="457200"/>
          </a:xfrm>
          <a:prstGeom prst="rect">
            <a:avLst/>
          </a:prstGeom>
        </p:spPr>
      </p:pic>
      <p:pic>
        <p:nvPicPr>
          <p:cNvPr id="49" name="Graphic 46" descr="Database resource icon for the General Icons category.">
            <a:extLst>
              <a:ext uri="{FF2B5EF4-FFF2-40B4-BE49-F238E27FC236}">
                <a16:creationId xmlns:a16="http://schemas.microsoft.com/office/drawing/2014/main" id="{E94FB1FA-6FB5-4443-BC1F-09D273ED748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61768" y="2511207"/>
            <a:ext cx="457200" cy="457200"/>
          </a:xfrm>
          <a:prstGeom prst="rect">
            <a:avLst/>
          </a:prstGeom>
        </p:spPr>
      </p:pic>
      <p:pic>
        <p:nvPicPr>
          <p:cNvPr id="53" name="Graphic 46" descr="Database resource icon for the General Icons category.">
            <a:extLst>
              <a:ext uri="{FF2B5EF4-FFF2-40B4-BE49-F238E27FC236}">
                <a16:creationId xmlns:a16="http://schemas.microsoft.com/office/drawing/2014/main" id="{66C37423-268E-495F-BE16-9B81129B1EC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6082" y="3190550"/>
            <a:ext cx="457200" cy="457200"/>
          </a:xfrm>
          <a:prstGeom prst="rect">
            <a:avLst/>
          </a:prstGeom>
        </p:spPr>
      </p:pic>
      <p:cxnSp>
        <p:nvCxnSpPr>
          <p:cNvPr id="63" name="Straight Arrow Connector 75" descr="Vertical line.">
            <a:extLst>
              <a:ext uri="{FF2B5EF4-FFF2-40B4-BE49-F238E27FC236}">
                <a16:creationId xmlns:a16="http://schemas.microsoft.com/office/drawing/2014/main" id="{13A05EB9-6198-47B2-9525-14C5608B91B6}"/>
              </a:ext>
            </a:extLst>
          </p:cNvPr>
          <p:cNvCxnSpPr>
            <a:cxnSpLocks/>
            <a:stCxn id="74" idx="1"/>
            <a:endCxn id="39" idx="1"/>
          </p:cNvCxnSpPr>
          <p:nvPr/>
        </p:nvCxnSpPr>
        <p:spPr>
          <a:xfrm flipH="1" flipV="1">
            <a:off x="1057627" y="2203644"/>
            <a:ext cx="2727579" cy="2086009"/>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5" name="Graphic 23" descr="Alert resource icon for the General Icons category.">
            <a:extLst>
              <a:ext uri="{FF2B5EF4-FFF2-40B4-BE49-F238E27FC236}">
                <a16:creationId xmlns:a16="http://schemas.microsoft.com/office/drawing/2014/main" id="{A4113E82-16BC-47A1-9430-329A84DF715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11351615" y="3861253"/>
            <a:ext cx="424102" cy="4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31" descr="Email notification resource icon for the Amazon SNS service.">
            <a:extLst>
              <a:ext uri="{FF2B5EF4-FFF2-40B4-BE49-F238E27FC236}">
                <a16:creationId xmlns:a16="http://schemas.microsoft.com/office/drawing/2014/main" id="{19C63865-793E-4E8F-8BC1-039F4CEAFC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2339" y="4420121"/>
            <a:ext cx="457200" cy="457200"/>
          </a:xfrm>
          <a:prstGeom prst="rect">
            <a:avLst/>
          </a:prstGeom>
        </p:spPr>
      </p:pic>
      <p:pic>
        <p:nvPicPr>
          <p:cNvPr id="67" name="Graphic 33" descr="HTTP notification resource icon for the Amazon SNS service.">
            <a:extLst>
              <a:ext uri="{FF2B5EF4-FFF2-40B4-BE49-F238E27FC236}">
                <a16:creationId xmlns:a16="http://schemas.microsoft.com/office/drawing/2014/main" id="{B9AB75CE-201C-441B-8188-33328DB351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01476" y="4340776"/>
            <a:ext cx="457200" cy="457200"/>
          </a:xfrm>
          <a:prstGeom prst="rect">
            <a:avLst/>
          </a:prstGeom>
        </p:spPr>
      </p:pic>
      <p:sp>
        <p:nvSpPr>
          <p:cNvPr id="68" name="TextBox 18">
            <a:extLst>
              <a:ext uri="{FF2B5EF4-FFF2-40B4-BE49-F238E27FC236}">
                <a16:creationId xmlns:a16="http://schemas.microsoft.com/office/drawing/2014/main" id="{F55871D2-76C6-41A7-80D2-F3CFC90DA9DC}"/>
              </a:ext>
            </a:extLst>
          </p:cNvPr>
          <p:cNvSpPr txBox="1">
            <a:spLocks noChangeArrowheads="1"/>
          </p:cNvSpPr>
          <p:nvPr/>
        </p:nvSpPr>
        <p:spPr bwMode="auto">
          <a:xfrm>
            <a:off x="5146293" y="4071976"/>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69" name="TextBox 21">
            <a:extLst>
              <a:ext uri="{FF2B5EF4-FFF2-40B4-BE49-F238E27FC236}">
                <a16:creationId xmlns:a16="http://schemas.microsoft.com/office/drawing/2014/main" id="{D138BADB-6B78-450E-84BF-8A0206DA4578}"/>
              </a:ext>
            </a:extLst>
          </p:cNvPr>
          <p:cNvSpPr txBox="1">
            <a:spLocks noChangeArrowheads="1"/>
          </p:cNvSpPr>
          <p:nvPr/>
        </p:nvSpPr>
        <p:spPr bwMode="auto">
          <a:xfrm>
            <a:off x="3829557" y="4071977"/>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4" name="Rectangle 9" descr="Group border and label">
            <a:extLst>
              <a:ext uri="{FF2B5EF4-FFF2-40B4-BE49-F238E27FC236}">
                <a16:creationId xmlns:a16="http://schemas.microsoft.com/office/drawing/2014/main" id="{7B9E2802-71C7-4049-9679-AC44673975E7}"/>
              </a:ext>
              <a:ext uri="{C183D7F6-B498-43B3-948B-1728B52AA6E4}">
                <adec:decorative xmlns:adec="http://schemas.microsoft.com/office/drawing/2017/decorative" val="0"/>
              </a:ext>
            </a:extLst>
          </p:cNvPr>
          <p:cNvSpPr/>
          <p:nvPr/>
        </p:nvSpPr>
        <p:spPr>
          <a:xfrm>
            <a:off x="3785206" y="3342188"/>
            <a:ext cx="2731602" cy="189493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5" name="Graphic 8" descr="AWS Deep Learning AMIs service icon.">
            <a:extLst>
              <a:ext uri="{FF2B5EF4-FFF2-40B4-BE49-F238E27FC236}">
                <a16:creationId xmlns:a16="http://schemas.microsoft.com/office/drawing/2014/main" id="{3FC93007-D6C3-49D7-A427-092E7DB037E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353172" y="2023286"/>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75" descr="Vertical line.">
            <a:extLst>
              <a:ext uri="{FF2B5EF4-FFF2-40B4-BE49-F238E27FC236}">
                <a16:creationId xmlns:a16="http://schemas.microsoft.com/office/drawing/2014/main" id="{EB4342F9-00D1-4134-9737-F04E3E2EC29F}"/>
              </a:ext>
            </a:extLst>
          </p:cNvPr>
          <p:cNvCxnSpPr>
            <a:cxnSpLocks/>
            <a:endCxn id="39" idx="1"/>
          </p:cNvCxnSpPr>
          <p:nvPr/>
        </p:nvCxnSpPr>
        <p:spPr>
          <a:xfrm flipH="1">
            <a:off x="1057627" y="2203644"/>
            <a:ext cx="2681165"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4" name="TextBox 26">
            <a:extLst>
              <a:ext uri="{FF2B5EF4-FFF2-40B4-BE49-F238E27FC236}">
                <a16:creationId xmlns:a16="http://schemas.microsoft.com/office/drawing/2014/main" id="{F7AF0305-4BDD-48C4-8D6F-855EF935DD04}"/>
              </a:ext>
            </a:extLst>
          </p:cNvPr>
          <p:cNvSpPr txBox="1">
            <a:spLocks noChangeArrowheads="1"/>
          </p:cNvSpPr>
          <p:nvPr/>
        </p:nvSpPr>
        <p:spPr bwMode="auto">
          <a:xfrm>
            <a:off x="7119299" y="2798230"/>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Load Balancing</a:t>
            </a:r>
          </a:p>
        </p:txBody>
      </p:sp>
      <p:pic>
        <p:nvPicPr>
          <p:cNvPr id="87" name="Graphic 6" descr="AWS Deep Learning Containers service icon.">
            <a:extLst>
              <a:ext uri="{FF2B5EF4-FFF2-40B4-BE49-F238E27FC236}">
                <a16:creationId xmlns:a16="http://schemas.microsoft.com/office/drawing/2014/main" id="{9BD626D3-8ED5-44F4-9181-A209BBA1CB0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866844" y="1469481"/>
            <a:ext cx="455501" cy="45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9" descr="Group border and label">
            <a:extLst>
              <a:ext uri="{FF2B5EF4-FFF2-40B4-BE49-F238E27FC236}">
                <a16:creationId xmlns:a16="http://schemas.microsoft.com/office/drawing/2014/main" id="{CED7F6B9-90CE-46A1-8CAF-D3D354CE7E37}"/>
              </a:ext>
              <a:ext uri="{C183D7F6-B498-43B3-948B-1728B52AA6E4}">
                <adec:decorative xmlns:adec="http://schemas.microsoft.com/office/drawing/2017/decorative" val="0"/>
              </a:ext>
            </a:extLst>
          </p:cNvPr>
          <p:cNvSpPr/>
          <p:nvPr/>
        </p:nvSpPr>
        <p:spPr>
          <a:xfrm>
            <a:off x="3750388" y="1430994"/>
            <a:ext cx="2733400" cy="133399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TextBox 11">
            <a:extLst>
              <a:ext uri="{FF2B5EF4-FFF2-40B4-BE49-F238E27FC236}">
                <a16:creationId xmlns:a16="http://schemas.microsoft.com/office/drawing/2014/main" id="{A970520C-04BF-4DBA-BCB1-AC681458EC19}"/>
              </a:ext>
            </a:extLst>
          </p:cNvPr>
          <p:cNvSpPr txBox="1">
            <a:spLocks noChangeArrowheads="1"/>
          </p:cNvSpPr>
          <p:nvPr/>
        </p:nvSpPr>
        <p:spPr bwMode="auto">
          <a:xfrm>
            <a:off x="4224457" y="1449662"/>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pic>
        <p:nvPicPr>
          <p:cNvPr id="93" name="Graphic 17" descr="Amazon Textract service icon.">
            <a:extLst>
              <a:ext uri="{FF2B5EF4-FFF2-40B4-BE49-F238E27FC236}">
                <a16:creationId xmlns:a16="http://schemas.microsoft.com/office/drawing/2014/main" id="{529FFC51-03D0-43B5-87E1-3BC2F474F29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960634" y="2034522"/>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23" descr="Amazon Translate service icon.">
            <a:extLst>
              <a:ext uri="{FF2B5EF4-FFF2-40B4-BE49-F238E27FC236}">
                <a16:creationId xmlns:a16="http://schemas.microsoft.com/office/drawing/2014/main" id="{A57FE0E1-3D95-4974-8C38-281E6D7EFBD3}"/>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583466" y="2018297"/>
            <a:ext cx="494947" cy="4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57353">
            <a:extLst>
              <a:ext uri="{FF2B5EF4-FFF2-40B4-BE49-F238E27FC236}">
                <a16:creationId xmlns:a16="http://schemas.microsoft.com/office/drawing/2014/main" id="{5110A9CC-D6BB-400E-A41C-3AA9AECA833E}"/>
              </a:ext>
            </a:extLst>
          </p:cNvPr>
          <p:cNvSpPr txBox="1"/>
          <p:nvPr/>
        </p:nvSpPr>
        <p:spPr>
          <a:xfrm>
            <a:off x="4326821" y="2495202"/>
            <a:ext cx="1985596" cy="307777"/>
          </a:xfrm>
          <a:prstGeom prst="rect">
            <a:avLst/>
          </a:prstGeom>
          <a:noFill/>
        </p:spPr>
        <p:txBody>
          <a:bodyPr wrap="square" rtlCol="0">
            <a:spAutoFit/>
          </a:bodyPr>
          <a:lstStyle/>
          <a:p>
            <a:r>
              <a:rPr lang="ko-KR" altLang="en-US" dirty="0">
                <a:solidFill>
                  <a:schemeClr val="bg1"/>
                </a:solidFill>
              </a:rPr>
              <a:t>자사 </a:t>
            </a:r>
            <a:r>
              <a:rPr lang="en-US" altLang="ko-KR" dirty="0">
                <a:solidFill>
                  <a:schemeClr val="bg1"/>
                </a:solidFill>
              </a:rPr>
              <a:t>AI</a:t>
            </a:r>
            <a:r>
              <a:rPr lang="ko-KR" altLang="en-US" dirty="0">
                <a:solidFill>
                  <a:schemeClr val="bg1"/>
                </a:solidFill>
              </a:rPr>
              <a:t> 번역 솔루션</a:t>
            </a:r>
          </a:p>
        </p:txBody>
      </p:sp>
      <p:sp>
        <p:nvSpPr>
          <p:cNvPr id="100" name="TextBox 40">
            <a:extLst>
              <a:ext uri="{FF2B5EF4-FFF2-40B4-BE49-F238E27FC236}">
                <a16:creationId xmlns:a16="http://schemas.microsoft.com/office/drawing/2014/main" id="{CBF20696-E2F7-4734-943F-B3404734B174}"/>
              </a:ext>
            </a:extLst>
          </p:cNvPr>
          <p:cNvSpPr txBox="1">
            <a:spLocks noChangeArrowheads="1"/>
          </p:cNvSpPr>
          <p:nvPr/>
        </p:nvSpPr>
        <p:spPr bwMode="auto">
          <a:xfrm>
            <a:off x="305110" y="237474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grpSp>
        <p:nvGrpSpPr>
          <p:cNvPr id="102" name="Group 48" descr="Server contents group.">
            <a:extLst>
              <a:ext uri="{FF2B5EF4-FFF2-40B4-BE49-F238E27FC236}">
                <a16:creationId xmlns:a16="http://schemas.microsoft.com/office/drawing/2014/main" id="{9F80061A-EF87-40E4-820A-BB28E5ABA55E}"/>
              </a:ext>
            </a:extLst>
          </p:cNvPr>
          <p:cNvGrpSpPr/>
          <p:nvPr/>
        </p:nvGrpSpPr>
        <p:grpSpPr>
          <a:xfrm>
            <a:off x="9566480" y="1298448"/>
            <a:ext cx="2258163" cy="2554840"/>
            <a:chOff x="8034888" y="2722786"/>
            <a:chExt cx="3355098" cy="2265506"/>
          </a:xfrm>
        </p:grpSpPr>
        <p:sp>
          <p:nvSpPr>
            <p:cNvPr id="103" name="Rectangle 49">
              <a:extLst>
                <a:ext uri="{FF2B5EF4-FFF2-40B4-BE49-F238E27FC236}">
                  <a16:creationId xmlns:a16="http://schemas.microsoft.com/office/drawing/2014/main" id="{0FA43D61-3B54-4B7A-B41B-F0358F71E428}"/>
                </a:ext>
              </a:extLst>
            </p:cNvPr>
            <p:cNvSpPr/>
            <p:nvPr/>
          </p:nvSpPr>
          <p:spPr>
            <a:xfrm>
              <a:off x="8034888" y="2733957"/>
              <a:ext cx="3355098" cy="2254335"/>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104" name="Graphic 50" descr="Server contents group icon. ">
              <a:extLst>
                <a:ext uri="{FF2B5EF4-FFF2-40B4-BE49-F238E27FC236}">
                  <a16:creationId xmlns:a16="http://schemas.microsoft.com/office/drawing/2014/main" id="{E53819FF-A5E5-4A10-BBFA-B0650F0571E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34888" y="2722786"/>
              <a:ext cx="531661" cy="381000"/>
            </a:xfrm>
            <a:prstGeom prst="rect">
              <a:avLst/>
            </a:prstGeom>
          </p:spPr>
        </p:pic>
      </p:grpSp>
      <p:sp>
        <p:nvSpPr>
          <p:cNvPr id="106" name="Rectangle 33" descr="Availability Zone group.">
            <a:extLst>
              <a:ext uri="{FF2B5EF4-FFF2-40B4-BE49-F238E27FC236}">
                <a16:creationId xmlns:a16="http://schemas.microsoft.com/office/drawing/2014/main" id="{6E68C100-926C-40AA-AD11-26525517C911}"/>
              </a:ext>
            </a:extLst>
          </p:cNvPr>
          <p:cNvSpPr/>
          <p:nvPr/>
        </p:nvSpPr>
        <p:spPr>
          <a:xfrm>
            <a:off x="9950148" y="1592235"/>
            <a:ext cx="1776339" cy="153811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chemeClr val="bg1"/>
                </a:solidFill>
                <a:latin typeface="Arial" panose="020B0604020202020204" pitchFamily="34" charset="0"/>
                <a:cs typeface="Arial" panose="020B0604020202020204" pitchFamily="34" charset="0"/>
              </a:rPr>
              <a:t>Active - Active</a:t>
            </a:r>
          </a:p>
        </p:txBody>
      </p:sp>
      <p:sp>
        <p:nvSpPr>
          <p:cNvPr id="108" name="Rectangle 61459" descr="Generic group dashed.">
            <a:extLst>
              <a:ext uri="{FF2B5EF4-FFF2-40B4-BE49-F238E27FC236}">
                <a16:creationId xmlns:a16="http://schemas.microsoft.com/office/drawing/2014/main" id="{D5D57EC2-1236-4DFA-AD97-EA41BF25ED9C}"/>
              </a:ext>
            </a:extLst>
          </p:cNvPr>
          <p:cNvSpPr/>
          <p:nvPr/>
        </p:nvSpPr>
        <p:spPr>
          <a:xfrm>
            <a:off x="9950148" y="3144035"/>
            <a:ext cx="1776339" cy="62839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  standby</a:t>
            </a:r>
          </a:p>
        </p:txBody>
      </p:sp>
      <p:pic>
        <p:nvPicPr>
          <p:cNvPr id="109" name="Graphic 6" descr="Elastic Load Balancing service icon.">
            <a:extLst>
              <a:ext uri="{FF2B5EF4-FFF2-40B4-BE49-F238E27FC236}">
                <a16:creationId xmlns:a16="http://schemas.microsoft.com/office/drawing/2014/main" id="{E1DB13AE-5AFB-4D32-A74E-948757FA7181}"/>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846035" y="1713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Straight Arrow Connector 38">
            <a:extLst>
              <a:ext uri="{FF2B5EF4-FFF2-40B4-BE49-F238E27FC236}">
                <a16:creationId xmlns:a16="http://schemas.microsoft.com/office/drawing/2014/main" id="{CD4D08D8-BDA9-43DF-93F0-6F4644592254}"/>
              </a:ext>
              <a:ext uri="{C183D7F6-B498-43B3-948B-1728B52AA6E4}">
                <adec:decorative xmlns:adec="http://schemas.microsoft.com/office/drawing/2017/decorative" val="1"/>
              </a:ext>
            </a:extLst>
          </p:cNvPr>
          <p:cNvCxnSpPr>
            <a:cxnSpLocks/>
            <a:stCxn id="109" idx="3"/>
            <a:endCxn id="45" idx="1"/>
          </p:cNvCxnSpPr>
          <p:nvPr/>
        </p:nvCxnSpPr>
        <p:spPr>
          <a:xfrm flipV="1">
            <a:off x="8608035" y="2088569"/>
            <a:ext cx="1475638" cy="6271"/>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38">
            <a:extLst>
              <a:ext uri="{FF2B5EF4-FFF2-40B4-BE49-F238E27FC236}">
                <a16:creationId xmlns:a16="http://schemas.microsoft.com/office/drawing/2014/main" id="{E38B774E-20BE-4F75-8CFB-7F968189C555}"/>
              </a:ext>
              <a:ext uri="{C183D7F6-B498-43B3-948B-1728B52AA6E4}">
                <adec:decorative xmlns:adec="http://schemas.microsoft.com/office/drawing/2017/decorative" val="1"/>
              </a:ext>
            </a:extLst>
          </p:cNvPr>
          <p:cNvCxnSpPr>
            <a:cxnSpLocks/>
            <a:stCxn id="109" idx="3"/>
            <a:endCxn id="46" idx="1"/>
          </p:cNvCxnSpPr>
          <p:nvPr/>
        </p:nvCxnSpPr>
        <p:spPr>
          <a:xfrm>
            <a:off x="8608035" y="2094840"/>
            <a:ext cx="1464786" cy="707156"/>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38">
            <a:extLst>
              <a:ext uri="{FF2B5EF4-FFF2-40B4-BE49-F238E27FC236}">
                <a16:creationId xmlns:a16="http://schemas.microsoft.com/office/drawing/2014/main" id="{A349E3BF-B2A2-43A2-802B-B4B68450F0EC}"/>
              </a:ext>
              <a:ext uri="{C183D7F6-B498-43B3-948B-1728B52AA6E4}">
                <adec:decorative xmlns:adec="http://schemas.microsoft.com/office/drawing/2017/decorative" val="1"/>
              </a:ext>
            </a:extLst>
          </p:cNvPr>
          <p:cNvCxnSpPr>
            <a:cxnSpLocks/>
            <a:stCxn id="109" idx="3"/>
            <a:endCxn id="47" idx="1"/>
          </p:cNvCxnSpPr>
          <p:nvPr/>
        </p:nvCxnSpPr>
        <p:spPr>
          <a:xfrm>
            <a:off x="8608035" y="2094840"/>
            <a:ext cx="1469317" cy="1315683"/>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21" name="Graphic 43" descr="Server resource icon for the General Icons category.">
            <a:extLst>
              <a:ext uri="{FF2B5EF4-FFF2-40B4-BE49-F238E27FC236}">
                <a16:creationId xmlns:a16="http://schemas.microsoft.com/office/drawing/2014/main" id="{3BA43384-8000-4D27-AF32-B01474BB8783}"/>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0682" y="1901072"/>
            <a:ext cx="457200" cy="457200"/>
          </a:xfrm>
          <a:prstGeom prst="rect">
            <a:avLst/>
          </a:prstGeom>
        </p:spPr>
      </p:pic>
      <p:pic>
        <p:nvPicPr>
          <p:cNvPr id="122" name="Graphic 43" descr="Server resource icon for the General Icons category.">
            <a:extLst>
              <a:ext uri="{FF2B5EF4-FFF2-40B4-BE49-F238E27FC236}">
                <a16:creationId xmlns:a16="http://schemas.microsoft.com/office/drawing/2014/main" id="{76373241-C6F1-4C29-9CA6-B17D985E7111}"/>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9177" y="2553608"/>
            <a:ext cx="457200" cy="457200"/>
          </a:xfrm>
          <a:prstGeom prst="rect">
            <a:avLst/>
          </a:prstGeom>
        </p:spPr>
      </p:pic>
      <p:pic>
        <p:nvPicPr>
          <p:cNvPr id="123" name="Graphic 43" descr="Server resource icon for the General Icons category.">
            <a:extLst>
              <a:ext uri="{FF2B5EF4-FFF2-40B4-BE49-F238E27FC236}">
                <a16:creationId xmlns:a16="http://schemas.microsoft.com/office/drawing/2014/main" id="{F6A824A5-342A-4C36-B12C-90B0AB8FF5C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95561" y="3221630"/>
            <a:ext cx="457200" cy="457200"/>
          </a:xfrm>
          <a:prstGeom prst="rect">
            <a:avLst/>
          </a:prstGeom>
        </p:spPr>
      </p:pic>
      <p:sp>
        <p:nvSpPr>
          <p:cNvPr id="129" name="TextBox 40">
            <a:extLst>
              <a:ext uri="{FF2B5EF4-FFF2-40B4-BE49-F238E27FC236}">
                <a16:creationId xmlns:a16="http://schemas.microsoft.com/office/drawing/2014/main" id="{F726B76D-89F0-4F66-9E16-2BA96C79D9B9}"/>
              </a:ext>
            </a:extLst>
          </p:cNvPr>
          <p:cNvSpPr txBox="1">
            <a:spLocks noChangeArrowheads="1"/>
          </p:cNvSpPr>
          <p:nvPr/>
        </p:nvSpPr>
        <p:spPr bwMode="auto">
          <a:xfrm>
            <a:off x="9641670" y="1303593"/>
            <a:ext cx="24282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3 Tier (Web , WAS , DB)</a:t>
            </a:r>
          </a:p>
        </p:txBody>
      </p:sp>
      <p:pic>
        <p:nvPicPr>
          <p:cNvPr id="130" name="Graphic 8" descr="Amazon Simple Storage Service (Amazon S3) service icon.">
            <a:extLst>
              <a:ext uri="{FF2B5EF4-FFF2-40B4-BE49-F238E27FC236}">
                <a16:creationId xmlns:a16="http://schemas.microsoft.com/office/drawing/2014/main" id="{2B117018-DC59-41D2-998F-7A72D6533981}"/>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252841" y="49018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131">
            <a:extLst>
              <a:ext uri="{FF2B5EF4-FFF2-40B4-BE49-F238E27FC236}">
                <a16:creationId xmlns:a16="http://schemas.microsoft.com/office/drawing/2014/main" id="{C573745F-0DCD-4E81-B8F8-5DCEE9243D32}"/>
              </a:ext>
            </a:extLst>
          </p:cNvPr>
          <p:cNvSpPr txBox="1"/>
          <p:nvPr/>
        </p:nvSpPr>
        <p:spPr>
          <a:xfrm>
            <a:off x="8923128" y="5576940"/>
            <a:ext cx="1437083" cy="307777"/>
          </a:xfrm>
          <a:prstGeom prst="rect">
            <a:avLst/>
          </a:prstGeom>
          <a:noFill/>
        </p:spPr>
        <p:txBody>
          <a:bodyPr wrap="square">
            <a:spAutoFit/>
          </a:bodyPr>
          <a:lstStyle/>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p:txBody>
      </p:sp>
      <p:pic>
        <p:nvPicPr>
          <p:cNvPr id="133" name="Graphic 17" descr="Amazon CloudWatch service icon.">
            <a:extLst>
              <a:ext uri="{FF2B5EF4-FFF2-40B4-BE49-F238E27FC236}">
                <a16:creationId xmlns:a16="http://schemas.microsoft.com/office/drawing/2014/main" id="{8D48CCEA-8328-451F-A209-92B8C68FE74E}"/>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483680" y="38998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9">
            <a:extLst>
              <a:ext uri="{FF2B5EF4-FFF2-40B4-BE49-F238E27FC236}">
                <a16:creationId xmlns:a16="http://schemas.microsoft.com/office/drawing/2014/main" id="{5FD25C89-F1B0-4816-A8A3-7F93D83DB942}"/>
              </a:ext>
            </a:extLst>
          </p:cNvPr>
          <p:cNvSpPr txBox="1">
            <a:spLocks noChangeArrowheads="1"/>
          </p:cNvSpPr>
          <p:nvPr/>
        </p:nvSpPr>
        <p:spPr bwMode="auto">
          <a:xfrm>
            <a:off x="9802592" y="464356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sp>
        <p:nvSpPr>
          <p:cNvPr id="135" name="TextBox 28">
            <a:extLst>
              <a:ext uri="{FF2B5EF4-FFF2-40B4-BE49-F238E27FC236}">
                <a16:creationId xmlns:a16="http://schemas.microsoft.com/office/drawing/2014/main" id="{D17AE4B2-A63E-42C8-AB36-38F55E8007CA}"/>
              </a:ext>
            </a:extLst>
          </p:cNvPr>
          <p:cNvSpPr txBox="1">
            <a:spLocks noChangeArrowheads="1"/>
          </p:cNvSpPr>
          <p:nvPr/>
        </p:nvSpPr>
        <p:spPr bwMode="auto">
          <a:xfrm>
            <a:off x="11061615" y="427622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Failover</a:t>
            </a:r>
          </a:p>
        </p:txBody>
      </p:sp>
      <p:sp>
        <p:nvSpPr>
          <p:cNvPr id="137" name="Freeform 62" descr="Ninety degree arrow pointing down to the left.">
            <a:extLst>
              <a:ext uri="{FF2B5EF4-FFF2-40B4-BE49-F238E27FC236}">
                <a16:creationId xmlns:a16="http://schemas.microsoft.com/office/drawing/2014/main" id="{D523C0D4-023D-4BF4-AB30-CC1C86AE58B2}"/>
              </a:ext>
            </a:extLst>
          </p:cNvPr>
          <p:cNvSpPr/>
          <p:nvPr/>
        </p:nvSpPr>
        <p:spPr>
          <a:xfrm rot="10800000" flipH="1">
            <a:off x="10205023" y="4847594"/>
            <a:ext cx="706391" cy="691364"/>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38" name="Graphic 96" descr="Logs resource icon for the Amazon CloudWatch service.">
            <a:extLst>
              <a:ext uri="{FF2B5EF4-FFF2-40B4-BE49-F238E27FC236}">
                <a16:creationId xmlns:a16="http://schemas.microsoft.com/office/drawing/2014/main" id="{59D3B514-A575-4D78-A76E-1B6141BAC3C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73857" y="5124257"/>
            <a:ext cx="457200" cy="457200"/>
          </a:xfrm>
          <a:prstGeom prst="rect">
            <a:avLst/>
          </a:prstGeom>
        </p:spPr>
      </p:pic>
      <p:sp>
        <p:nvSpPr>
          <p:cNvPr id="139" name="TextBox 31">
            <a:extLst>
              <a:ext uri="{FF2B5EF4-FFF2-40B4-BE49-F238E27FC236}">
                <a16:creationId xmlns:a16="http://schemas.microsoft.com/office/drawing/2014/main" id="{230A52B5-77D8-44A9-9173-0DE5F4AC31C8}"/>
              </a:ext>
            </a:extLst>
          </p:cNvPr>
          <p:cNvSpPr txBox="1">
            <a:spLocks noChangeArrowheads="1"/>
          </p:cNvSpPr>
          <p:nvPr/>
        </p:nvSpPr>
        <p:spPr bwMode="auto">
          <a:xfrm>
            <a:off x="10612078" y="54656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140" name="Graphic 80" descr="Alarm resource icon for the Amazon CloudWatch service.">
            <a:extLst>
              <a:ext uri="{FF2B5EF4-FFF2-40B4-BE49-F238E27FC236}">
                <a16:creationId xmlns:a16="http://schemas.microsoft.com/office/drawing/2014/main" id="{2E55681A-B0AF-4893-9AA8-F2F02F949C3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15805" y="4263664"/>
            <a:ext cx="457200" cy="457200"/>
          </a:xfrm>
          <a:prstGeom prst="rect">
            <a:avLst/>
          </a:prstGeom>
        </p:spPr>
      </p:pic>
      <p:sp>
        <p:nvSpPr>
          <p:cNvPr id="141" name="TextBox 16">
            <a:extLst>
              <a:ext uri="{FF2B5EF4-FFF2-40B4-BE49-F238E27FC236}">
                <a16:creationId xmlns:a16="http://schemas.microsoft.com/office/drawing/2014/main" id="{A174197A-6452-499B-B18E-35F65E7B7EBF}"/>
              </a:ext>
            </a:extLst>
          </p:cNvPr>
          <p:cNvSpPr txBox="1">
            <a:spLocks noChangeArrowheads="1"/>
          </p:cNvSpPr>
          <p:nvPr/>
        </p:nvSpPr>
        <p:spPr bwMode="auto">
          <a:xfrm>
            <a:off x="8352804" y="4666806"/>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cxnSp>
        <p:nvCxnSpPr>
          <p:cNvPr id="142" name="Straight Arrow Connector 55" descr="Left pointing horizontal arrow. ">
            <a:extLst>
              <a:ext uri="{FF2B5EF4-FFF2-40B4-BE49-F238E27FC236}">
                <a16:creationId xmlns:a16="http://schemas.microsoft.com/office/drawing/2014/main" id="{6ACE06C6-4A41-4504-95A4-5F9B0E319D79}"/>
              </a:ext>
            </a:extLst>
          </p:cNvPr>
          <p:cNvCxnSpPr>
            <a:cxnSpLocks/>
          </p:cNvCxnSpPr>
          <p:nvPr/>
        </p:nvCxnSpPr>
        <p:spPr>
          <a:xfrm flipV="1">
            <a:off x="6509824" y="4270903"/>
            <a:ext cx="3966872" cy="8825"/>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75" descr="Vertical line.">
            <a:extLst>
              <a:ext uri="{FF2B5EF4-FFF2-40B4-BE49-F238E27FC236}">
                <a16:creationId xmlns:a16="http://schemas.microsoft.com/office/drawing/2014/main" id="{EEBC9B22-84D7-421F-969E-D6D2E8C0ED61}"/>
              </a:ext>
            </a:extLst>
          </p:cNvPr>
          <p:cNvCxnSpPr>
            <a:cxnSpLocks/>
            <a:stCxn id="109" idx="1"/>
            <a:endCxn id="88" idx="3"/>
          </p:cNvCxnSpPr>
          <p:nvPr/>
        </p:nvCxnSpPr>
        <p:spPr>
          <a:xfrm flipH="1">
            <a:off x="6483788" y="2094840"/>
            <a:ext cx="1362247" cy="3153"/>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54" descr="Right pointing horizontal arrow.">
            <a:extLst>
              <a:ext uri="{FF2B5EF4-FFF2-40B4-BE49-F238E27FC236}">
                <a16:creationId xmlns:a16="http://schemas.microsoft.com/office/drawing/2014/main" id="{802319B1-7ED8-4214-B47E-DEF24EAED016}"/>
              </a:ext>
            </a:extLst>
          </p:cNvPr>
          <p:cNvCxnSpPr>
            <a:cxnSpLocks/>
            <a:stCxn id="149" idx="3"/>
          </p:cNvCxnSpPr>
          <p:nvPr/>
        </p:nvCxnSpPr>
        <p:spPr>
          <a:xfrm flipV="1">
            <a:off x="1487145" y="5425384"/>
            <a:ext cx="7755847" cy="565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9" name="Graphic 22" descr="Authenticated user resource icon for the General Icons category.">
            <a:extLst>
              <a:ext uri="{FF2B5EF4-FFF2-40B4-BE49-F238E27FC236}">
                <a16:creationId xmlns:a16="http://schemas.microsoft.com/office/drawing/2014/main" id="{33C04D42-CE24-4E4C-BFCD-FEF5E7EFE0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1029945" y="52024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TextBox 39">
            <a:extLst>
              <a:ext uri="{FF2B5EF4-FFF2-40B4-BE49-F238E27FC236}">
                <a16:creationId xmlns:a16="http://schemas.microsoft.com/office/drawing/2014/main" id="{81AFF57B-8DCF-46DE-A393-2F74A756D152}"/>
              </a:ext>
            </a:extLst>
          </p:cNvPr>
          <p:cNvSpPr txBox="1">
            <a:spLocks noChangeArrowheads="1"/>
          </p:cNvSpPr>
          <p:nvPr/>
        </p:nvSpPr>
        <p:spPr bwMode="auto">
          <a:xfrm>
            <a:off x="444259" y="5653984"/>
            <a:ext cx="16463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ko-KR" sz="1600" b="0" i="0" dirty="0">
                <a:solidFill>
                  <a:schemeClr val="bg1"/>
                </a:solidFill>
                <a:effectLst/>
                <a:latin typeface="Arial" panose="020B0604020202020204" pitchFamily="34" charset="0"/>
              </a:rPr>
              <a:t>administrator</a:t>
            </a:r>
            <a:endParaRPr lang="en-US" altLang="en-US" sz="1200" dirty="0">
              <a:solidFill>
                <a:schemeClr val="bg1"/>
              </a:solidFill>
              <a:latin typeface="Arial" panose="020B0604020202020204" pitchFamily="34" charset="0"/>
              <a:cs typeface="Arial" panose="020B0604020202020204" pitchFamily="34" charset="0"/>
            </a:endParaRPr>
          </a:p>
        </p:txBody>
      </p:sp>
      <p:cxnSp>
        <p:nvCxnSpPr>
          <p:cNvPr id="158" name="Straight Arrow Connector 75" descr="Vertical line.">
            <a:extLst>
              <a:ext uri="{FF2B5EF4-FFF2-40B4-BE49-F238E27FC236}">
                <a16:creationId xmlns:a16="http://schemas.microsoft.com/office/drawing/2014/main" id="{685FDC08-8ABA-4CEA-A221-48AB4A0DE9C9}"/>
              </a:ext>
            </a:extLst>
          </p:cNvPr>
          <p:cNvCxnSpPr>
            <a:cxnSpLocks/>
            <a:stCxn id="74" idx="1"/>
            <a:endCxn id="149" idx="3"/>
          </p:cNvCxnSpPr>
          <p:nvPr/>
        </p:nvCxnSpPr>
        <p:spPr>
          <a:xfrm flipH="1">
            <a:off x="1487145" y="4289653"/>
            <a:ext cx="2298061" cy="114139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2" name="Graphic 19" descr="AWS Identity and Access Management (IAM) service icon.">
            <a:extLst>
              <a:ext uri="{FF2B5EF4-FFF2-40B4-BE49-F238E27FC236}">
                <a16:creationId xmlns:a16="http://schemas.microsoft.com/office/drawing/2014/main" id="{97B7A96A-04E7-4303-BA90-5B6F9B980D2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522410" y="544372"/>
            <a:ext cx="665602" cy="66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Graphic 66" descr="Add-on resource icon for the IAM service.">
            <a:extLst>
              <a:ext uri="{FF2B5EF4-FFF2-40B4-BE49-F238E27FC236}">
                <a16:creationId xmlns:a16="http://schemas.microsoft.com/office/drawing/2014/main" id="{302F42F8-C18B-45D6-8CD1-6D59B0A3F43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360211" y="798022"/>
            <a:ext cx="457200" cy="457200"/>
          </a:xfrm>
          <a:prstGeom prst="rect">
            <a:avLst/>
          </a:prstGeom>
        </p:spPr>
      </p:pic>
      <p:pic>
        <p:nvPicPr>
          <p:cNvPr id="164" name="Graphic 66" descr="Add-on resource icon for the IAM service.">
            <a:extLst>
              <a:ext uri="{FF2B5EF4-FFF2-40B4-BE49-F238E27FC236}">
                <a16:creationId xmlns:a16="http://schemas.microsoft.com/office/drawing/2014/main" id="{C41CF4CA-D1F1-46AB-A600-2F56C97A35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496875" y="5366061"/>
            <a:ext cx="457200" cy="457200"/>
          </a:xfrm>
          <a:prstGeom prst="rect">
            <a:avLst/>
          </a:prstGeom>
        </p:spPr>
      </p:pic>
      <p:sp>
        <p:nvSpPr>
          <p:cNvPr id="166" name="Rectangle 34">
            <a:extLst>
              <a:ext uri="{FF2B5EF4-FFF2-40B4-BE49-F238E27FC236}">
                <a16:creationId xmlns:a16="http://schemas.microsoft.com/office/drawing/2014/main" id="{D7E83BFB-DE06-4E6A-A905-970DEDA56E3B}"/>
              </a:ext>
            </a:extLst>
          </p:cNvPr>
          <p:cNvSpPr/>
          <p:nvPr/>
        </p:nvSpPr>
        <p:spPr>
          <a:xfrm>
            <a:off x="9522408" y="544372"/>
            <a:ext cx="2428291" cy="334689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57382" name="TextBox 57381">
            <a:extLst>
              <a:ext uri="{FF2B5EF4-FFF2-40B4-BE49-F238E27FC236}">
                <a16:creationId xmlns:a16="http://schemas.microsoft.com/office/drawing/2014/main" id="{5679349E-A908-483D-A5B5-49B74AA1104B}"/>
              </a:ext>
            </a:extLst>
          </p:cNvPr>
          <p:cNvSpPr txBox="1"/>
          <p:nvPr/>
        </p:nvSpPr>
        <p:spPr>
          <a:xfrm>
            <a:off x="10237177" y="572097"/>
            <a:ext cx="1467020" cy="307777"/>
          </a:xfrm>
          <a:prstGeom prst="rect">
            <a:avLst/>
          </a:prstGeom>
          <a:noFill/>
        </p:spPr>
        <p:txBody>
          <a:bodyPr wrap="square" rtlCol="0">
            <a:spAutoFit/>
          </a:bodyPr>
          <a:lstStyle/>
          <a:p>
            <a:r>
              <a:rPr lang="en-US" altLang="ko-KR" dirty="0">
                <a:solidFill>
                  <a:schemeClr val="bg1"/>
                </a:solidFill>
              </a:rPr>
              <a:t>Only access</a:t>
            </a:r>
            <a:endParaRPr lang="ko-KR" altLang="en-US" dirty="0">
              <a:solidFill>
                <a:schemeClr val="bg1"/>
              </a:solidFill>
            </a:endParaRPr>
          </a:p>
        </p:txBody>
      </p:sp>
      <p:pic>
        <p:nvPicPr>
          <p:cNvPr id="170" name="Graphic 22">
            <a:extLst>
              <a:ext uri="{FF2B5EF4-FFF2-40B4-BE49-F238E27FC236}">
                <a16:creationId xmlns:a16="http://schemas.microsoft.com/office/drawing/2014/main" id="{FD8F591E-924B-4DB5-87AB-6CFB3BAD5DFC}"/>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3071496" y="1303675"/>
            <a:ext cx="381000" cy="381000"/>
          </a:xfrm>
          <a:prstGeom prst="rect">
            <a:avLst/>
          </a:prstGeom>
        </p:spPr>
      </p:pic>
      <p:sp>
        <p:nvSpPr>
          <p:cNvPr id="172" name="TextBox 171">
            <a:extLst>
              <a:ext uri="{FF2B5EF4-FFF2-40B4-BE49-F238E27FC236}">
                <a16:creationId xmlns:a16="http://schemas.microsoft.com/office/drawing/2014/main" id="{2BAD9C05-9F56-4CAD-8B6F-22B8EDEDF78F}"/>
              </a:ext>
            </a:extLst>
          </p:cNvPr>
          <p:cNvSpPr txBox="1"/>
          <p:nvPr/>
        </p:nvSpPr>
        <p:spPr>
          <a:xfrm>
            <a:off x="3001401" y="961169"/>
            <a:ext cx="1215114"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spTree>
    <p:extLst>
      <p:ext uri="{BB962C8B-B14F-4D97-AF65-F5344CB8AC3E}">
        <p14:creationId xmlns:p14="http://schemas.microsoft.com/office/powerpoint/2010/main" val="246462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01836" y="223952"/>
            <a:ext cx="3395212" cy="644525"/>
          </a:xfrm>
        </p:spPr>
        <p:txBody>
          <a:bodyPr/>
          <a:lstStyle/>
          <a:p>
            <a:r>
              <a:rPr lang="en-US" altLang="ko-KR" dirty="0"/>
              <a:t>AWS </a:t>
            </a:r>
            <a:r>
              <a:rPr lang="ko-KR" altLang="en-US" dirty="0"/>
              <a:t>인프라 구성도</a:t>
            </a:r>
            <a:endParaRPr lang="en-US" altLang="en-US" dirty="0"/>
          </a:p>
        </p:txBody>
      </p:sp>
      <p:sp>
        <p:nvSpPr>
          <p:cNvPr id="72" name="Rectangle 21">
            <a:extLst>
              <a:ext uri="{FF2B5EF4-FFF2-40B4-BE49-F238E27FC236}">
                <a16:creationId xmlns:a16="http://schemas.microsoft.com/office/drawing/2014/main" id="{10A1CB9E-BBE7-4A96-8C21-DE2D6B160C7F}"/>
              </a:ext>
            </a:extLst>
          </p:cNvPr>
          <p:cNvSpPr/>
          <p:nvPr/>
        </p:nvSpPr>
        <p:spPr>
          <a:xfrm>
            <a:off x="355600" y="1216576"/>
            <a:ext cx="11385296" cy="494648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76" name="Graphic 29">
            <a:extLst>
              <a:ext uri="{FF2B5EF4-FFF2-40B4-BE49-F238E27FC236}">
                <a16:creationId xmlns:a16="http://schemas.microsoft.com/office/drawing/2014/main" id="{3DD60F3B-972E-4460-9CE4-C61C89D850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227184"/>
            <a:ext cx="381000" cy="381000"/>
          </a:xfrm>
          <a:prstGeom prst="rect">
            <a:avLst/>
          </a:prstGeom>
        </p:spPr>
      </p:pic>
      <p:sp>
        <p:nvSpPr>
          <p:cNvPr id="77" name="TextBox 76">
            <a:extLst>
              <a:ext uri="{FF2B5EF4-FFF2-40B4-BE49-F238E27FC236}">
                <a16:creationId xmlns:a16="http://schemas.microsoft.com/office/drawing/2014/main" id="{E356A3A3-DA6A-4364-AE85-E91A6FDC6A19}"/>
              </a:ext>
            </a:extLst>
          </p:cNvPr>
          <p:cNvSpPr txBox="1"/>
          <p:nvPr/>
        </p:nvSpPr>
        <p:spPr>
          <a:xfrm>
            <a:off x="728763" y="1251410"/>
            <a:ext cx="1203323"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grpSp>
        <p:nvGrpSpPr>
          <p:cNvPr id="79" name="Group 30" descr="Region group.">
            <a:extLst>
              <a:ext uri="{FF2B5EF4-FFF2-40B4-BE49-F238E27FC236}">
                <a16:creationId xmlns:a16="http://schemas.microsoft.com/office/drawing/2014/main" id="{F88115BE-E8FC-4873-805B-CF61970AFCBD}"/>
              </a:ext>
            </a:extLst>
          </p:cNvPr>
          <p:cNvGrpSpPr/>
          <p:nvPr/>
        </p:nvGrpSpPr>
        <p:grpSpPr>
          <a:xfrm>
            <a:off x="10498095" y="260945"/>
            <a:ext cx="1578714" cy="795008"/>
            <a:chOff x="4009387" y="1512742"/>
            <a:chExt cx="1854607" cy="589159"/>
          </a:xfrm>
        </p:grpSpPr>
        <p:sp>
          <p:nvSpPr>
            <p:cNvPr id="80" name="Rectangle 31" descr="Region group">
              <a:extLst>
                <a:ext uri="{FF2B5EF4-FFF2-40B4-BE49-F238E27FC236}">
                  <a16:creationId xmlns:a16="http://schemas.microsoft.com/office/drawing/2014/main" id="{CD75C775-A9FF-48F0-82DB-1FADFCB7214C}"/>
                </a:ext>
              </a:extLst>
            </p:cNvPr>
            <p:cNvSpPr/>
            <p:nvPr/>
          </p:nvSpPr>
          <p:spPr>
            <a:xfrm>
              <a:off x="4009387" y="1512745"/>
              <a:ext cx="1854607" cy="589156"/>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USA</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t>
              </a:r>
            </a:p>
          </p:txBody>
        </p:sp>
        <p:pic>
          <p:nvPicPr>
            <p:cNvPr id="81" name="Graphic 32" descr="Region group icon.">
              <a:extLst>
                <a:ext uri="{FF2B5EF4-FFF2-40B4-BE49-F238E27FC236}">
                  <a16:creationId xmlns:a16="http://schemas.microsoft.com/office/drawing/2014/main" id="{EE12AB51-8CEA-4FC3-9277-B5366824114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2"/>
              <a:ext cx="466942" cy="335064"/>
            </a:xfrm>
            <a:prstGeom prst="rect">
              <a:avLst/>
            </a:prstGeom>
          </p:spPr>
        </p:pic>
      </p:grpSp>
      <p:grpSp>
        <p:nvGrpSpPr>
          <p:cNvPr id="82" name="Group 38" descr="Virtual private cloud (VPC) group.">
            <a:extLst>
              <a:ext uri="{FF2B5EF4-FFF2-40B4-BE49-F238E27FC236}">
                <a16:creationId xmlns:a16="http://schemas.microsoft.com/office/drawing/2014/main" id="{014A3F4F-0D5E-42EF-AC2C-64943EFD008F}"/>
              </a:ext>
            </a:extLst>
          </p:cNvPr>
          <p:cNvGrpSpPr/>
          <p:nvPr/>
        </p:nvGrpSpPr>
        <p:grpSpPr>
          <a:xfrm>
            <a:off x="905255" y="2138586"/>
            <a:ext cx="10332719" cy="3721501"/>
            <a:chOff x="2206942" y="2618864"/>
            <a:chExt cx="10122408" cy="3307992"/>
          </a:xfrm>
        </p:grpSpPr>
        <p:sp>
          <p:nvSpPr>
            <p:cNvPr id="83" name="Rectangle 39">
              <a:extLst>
                <a:ext uri="{FF2B5EF4-FFF2-40B4-BE49-F238E27FC236}">
                  <a16:creationId xmlns:a16="http://schemas.microsoft.com/office/drawing/2014/main" id="{5744CD16-CF7F-46C6-BA0B-777A4DEE0904}"/>
                </a:ext>
              </a:extLst>
            </p:cNvPr>
            <p:cNvSpPr/>
            <p:nvPr/>
          </p:nvSpPr>
          <p:spPr>
            <a:xfrm>
              <a:off x="2206942" y="2618864"/>
              <a:ext cx="10122408" cy="330799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85" name="Graphic 40" descr="VPC group icon. ">
              <a:extLst>
                <a:ext uri="{FF2B5EF4-FFF2-40B4-BE49-F238E27FC236}">
                  <a16:creationId xmlns:a16="http://schemas.microsoft.com/office/drawing/2014/main" id="{5671D577-0404-43FA-B627-D7350BD03A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19558" y="2618864"/>
              <a:ext cx="335646" cy="335646"/>
            </a:xfrm>
            <a:prstGeom prst="rect">
              <a:avLst/>
            </a:prstGeom>
          </p:spPr>
        </p:pic>
      </p:grpSp>
      <p:sp>
        <p:nvSpPr>
          <p:cNvPr id="86" name="Rectangle 33" descr="Availability Zone group.">
            <a:extLst>
              <a:ext uri="{FF2B5EF4-FFF2-40B4-BE49-F238E27FC236}">
                <a16:creationId xmlns:a16="http://schemas.microsoft.com/office/drawing/2014/main" id="{551D5886-350E-4B3E-8977-FB79395A666A}"/>
              </a:ext>
            </a:extLst>
          </p:cNvPr>
          <p:cNvSpPr/>
          <p:nvPr/>
        </p:nvSpPr>
        <p:spPr>
          <a:xfrm>
            <a:off x="1031789" y="2553792"/>
            <a:ext cx="4394517" cy="29269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1</a:t>
            </a:r>
          </a:p>
        </p:txBody>
      </p:sp>
      <p:sp>
        <p:nvSpPr>
          <p:cNvPr id="89" name="Rectangle 33" descr="Availability Zone group.">
            <a:extLst>
              <a:ext uri="{FF2B5EF4-FFF2-40B4-BE49-F238E27FC236}">
                <a16:creationId xmlns:a16="http://schemas.microsoft.com/office/drawing/2014/main" id="{1C462752-2112-4A4B-AD1B-82852F850FA0}"/>
              </a:ext>
            </a:extLst>
          </p:cNvPr>
          <p:cNvSpPr/>
          <p:nvPr/>
        </p:nvSpPr>
        <p:spPr>
          <a:xfrm>
            <a:off x="6331396" y="2588367"/>
            <a:ext cx="4567705" cy="293619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2</a:t>
            </a:r>
          </a:p>
        </p:txBody>
      </p:sp>
      <p:pic>
        <p:nvPicPr>
          <p:cNvPr id="183" name="Graphic 56" descr="Internet resource icon for the General Icons category.">
            <a:extLst>
              <a:ext uri="{FF2B5EF4-FFF2-40B4-BE49-F238E27FC236}">
                <a16:creationId xmlns:a16="http://schemas.microsoft.com/office/drawing/2014/main" id="{0F3462CF-8D01-4107-A01B-32A5A0CE4FC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666616" y="124717"/>
            <a:ext cx="457200" cy="457200"/>
          </a:xfrm>
          <a:prstGeom prst="rect">
            <a:avLst/>
          </a:prstGeom>
        </p:spPr>
      </p:pic>
      <p:sp>
        <p:nvSpPr>
          <p:cNvPr id="184" name="TextBox 29">
            <a:extLst>
              <a:ext uri="{FF2B5EF4-FFF2-40B4-BE49-F238E27FC236}">
                <a16:creationId xmlns:a16="http://schemas.microsoft.com/office/drawing/2014/main" id="{56E3009A-2C75-4ADD-B108-FF8A5C8E4AC8}"/>
              </a:ext>
            </a:extLst>
          </p:cNvPr>
          <p:cNvSpPr txBox="1">
            <a:spLocks noChangeArrowheads="1"/>
          </p:cNvSpPr>
          <p:nvPr/>
        </p:nvSpPr>
        <p:spPr bwMode="auto">
          <a:xfrm>
            <a:off x="5942407" y="17614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185" name="Graphic 63" descr="Internet gateway resource icon for the Amazon VPC service.&#10;">
            <a:extLst>
              <a:ext uri="{FF2B5EF4-FFF2-40B4-BE49-F238E27FC236}">
                <a16:creationId xmlns:a16="http://schemas.microsoft.com/office/drawing/2014/main" id="{6C645D9C-F9ED-4DBA-A957-1389430A20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6615" y="1665054"/>
            <a:ext cx="457200" cy="459967"/>
          </a:xfrm>
          <a:prstGeom prst="rect">
            <a:avLst/>
          </a:prstGeom>
        </p:spPr>
      </p:pic>
      <p:sp>
        <p:nvSpPr>
          <p:cNvPr id="186" name="TextBox 12">
            <a:extLst>
              <a:ext uri="{FF2B5EF4-FFF2-40B4-BE49-F238E27FC236}">
                <a16:creationId xmlns:a16="http://schemas.microsoft.com/office/drawing/2014/main" id="{EFDFC056-AE64-4738-B78E-0BE529FD7445}"/>
              </a:ext>
            </a:extLst>
          </p:cNvPr>
          <p:cNvSpPr txBox="1">
            <a:spLocks noChangeArrowheads="1"/>
          </p:cNvSpPr>
          <p:nvPr/>
        </p:nvSpPr>
        <p:spPr bwMode="auto">
          <a:xfrm>
            <a:off x="6055571" y="1730337"/>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Internet gateway</a:t>
            </a:r>
          </a:p>
        </p:txBody>
      </p:sp>
      <p:grpSp>
        <p:nvGrpSpPr>
          <p:cNvPr id="54" name="그룹 53">
            <a:extLst>
              <a:ext uri="{FF2B5EF4-FFF2-40B4-BE49-F238E27FC236}">
                <a16:creationId xmlns:a16="http://schemas.microsoft.com/office/drawing/2014/main" id="{5C22170E-2D87-4DEE-A28D-88C35ADB2D6F}"/>
              </a:ext>
            </a:extLst>
          </p:cNvPr>
          <p:cNvGrpSpPr/>
          <p:nvPr/>
        </p:nvGrpSpPr>
        <p:grpSpPr>
          <a:xfrm>
            <a:off x="1184392" y="2921541"/>
            <a:ext cx="1952193" cy="1026350"/>
            <a:chOff x="1376786" y="2901727"/>
            <a:chExt cx="1952193" cy="1026350"/>
          </a:xfrm>
        </p:grpSpPr>
        <p:pic>
          <p:nvPicPr>
            <p:cNvPr id="187" name="Graphic 75" descr="NAT gateway resource icon for the Amazon VPC service.&#10;">
              <a:extLst>
                <a:ext uri="{FF2B5EF4-FFF2-40B4-BE49-F238E27FC236}">
                  <a16:creationId xmlns:a16="http://schemas.microsoft.com/office/drawing/2014/main" id="{CB60DD5B-FFBE-4433-B423-4CE7DDE33A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9143" y="3229299"/>
              <a:ext cx="457200" cy="457200"/>
            </a:xfrm>
            <a:prstGeom prst="rect">
              <a:avLst/>
            </a:prstGeom>
          </p:spPr>
        </p:pic>
        <p:sp>
          <p:nvSpPr>
            <p:cNvPr id="188" name="TextBox 17">
              <a:extLst>
                <a:ext uri="{FF2B5EF4-FFF2-40B4-BE49-F238E27FC236}">
                  <a16:creationId xmlns:a16="http://schemas.microsoft.com/office/drawing/2014/main" id="{963FE4DF-C19F-43CF-AEB8-242C10DC3DC6}"/>
                </a:ext>
              </a:extLst>
            </p:cNvPr>
            <p:cNvSpPr txBox="1">
              <a:spLocks noChangeArrowheads="1"/>
            </p:cNvSpPr>
            <p:nvPr/>
          </p:nvSpPr>
          <p:spPr bwMode="auto">
            <a:xfrm>
              <a:off x="1847703" y="3651078"/>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nvGrpSpPr>
            <p:cNvPr id="189" name="Group 44" descr="Public subnet group.">
              <a:extLst>
                <a:ext uri="{FF2B5EF4-FFF2-40B4-BE49-F238E27FC236}">
                  <a16:creationId xmlns:a16="http://schemas.microsoft.com/office/drawing/2014/main" id="{116FB368-317B-475E-915F-E8641A8DB617}"/>
                </a:ext>
              </a:extLst>
            </p:cNvPr>
            <p:cNvGrpSpPr/>
            <p:nvPr/>
          </p:nvGrpSpPr>
          <p:grpSpPr>
            <a:xfrm>
              <a:off x="1376786" y="2901727"/>
              <a:ext cx="1952193" cy="1018004"/>
              <a:chOff x="6147453" y="2618865"/>
              <a:chExt cx="1952193" cy="1061102"/>
            </a:xfrm>
          </p:grpSpPr>
          <p:sp>
            <p:nvSpPr>
              <p:cNvPr id="190" name="Rectangle 45">
                <a:extLst>
                  <a:ext uri="{FF2B5EF4-FFF2-40B4-BE49-F238E27FC236}">
                    <a16:creationId xmlns:a16="http://schemas.microsoft.com/office/drawing/2014/main" id="{B57E7D4C-470A-46ED-8384-94A1086C6220}"/>
                  </a:ext>
                </a:extLst>
              </p:cNvPr>
              <p:cNvSpPr/>
              <p:nvPr/>
            </p:nvSpPr>
            <p:spPr>
              <a:xfrm>
                <a:off x="6147453" y="2618865"/>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1" name="Graphic 47" descr="Public subnet group icon. ">
                <a:extLst>
                  <a:ext uri="{FF2B5EF4-FFF2-40B4-BE49-F238E27FC236}">
                    <a16:creationId xmlns:a16="http://schemas.microsoft.com/office/drawing/2014/main" id="{D8683EFE-D02F-47FD-8B83-C5E0FBED33E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grpSp>
        <p:nvGrpSpPr>
          <p:cNvPr id="38" name="그룹 37">
            <a:extLst>
              <a:ext uri="{FF2B5EF4-FFF2-40B4-BE49-F238E27FC236}">
                <a16:creationId xmlns:a16="http://schemas.microsoft.com/office/drawing/2014/main" id="{F8BB8C12-2B58-4C25-A51C-A415FE3457AC}"/>
              </a:ext>
            </a:extLst>
          </p:cNvPr>
          <p:cNvGrpSpPr/>
          <p:nvPr/>
        </p:nvGrpSpPr>
        <p:grpSpPr>
          <a:xfrm>
            <a:off x="8555422" y="2965937"/>
            <a:ext cx="1952193" cy="1031473"/>
            <a:chOff x="6479950" y="2890462"/>
            <a:chExt cx="1952193" cy="1031473"/>
          </a:xfrm>
        </p:grpSpPr>
        <p:grpSp>
          <p:nvGrpSpPr>
            <p:cNvPr id="192" name="Group 44" descr="Public subnet group.">
              <a:extLst>
                <a:ext uri="{FF2B5EF4-FFF2-40B4-BE49-F238E27FC236}">
                  <a16:creationId xmlns:a16="http://schemas.microsoft.com/office/drawing/2014/main" id="{F2994278-49DB-4F42-9720-DBFB5B8C036F}"/>
                </a:ext>
              </a:extLst>
            </p:cNvPr>
            <p:cNvGrpSpPr/>
            <p:nvPr/>
          </p:nvGrpSpPr>
          <p:grpSpPr>
            <a:xfrm>
              <a:off x="6479950" y="2890462"/>
              <a:ext cx="1952193" cy="1024253"/>
              <a:chOff x="6173903" y="2364152"/>
              <a:chExt cx="1952193" cy="1069543"/>
            </a:xfrm>
          </p:grpSpPr>
          <p:sp>
            <p:nvSpPr>
              <p:cNvPr id="193" name="Rectangle 45">
                <a:extLst>
                  <a:ext uri="{FF2B5EF4-FFF2-40B4-BE49-F238E27FC236}">
                    <a16:creationId xmlns:a16="http://schemas.microsoft.com/office/drawing/2014/main" id="{8D8423E5-E249-4B3B-AE05-F59F758AD810}"/>
                  </a:ext>
                </a:extLst>
              </p:cNvPr>
              <p:cNvSpPr/>
              <p:nvPr/>
            </p:nvSpPr>
            <p:spPr>
              <a:xfrm>
                <a:off x="6173903" y="2372593"/>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4" name="Graphic 47" descr="Public subnet group icon. ">
                <a:extLst>
                  <a:ext uri="{FF2B5EF4-FFF2-40B4-BE49-F238E27FC236}">
                    <a16:creationId xmlns:a16="http://schemas.microsoft.com/office/drawing/2014/main" id="{056651AC-9F8E-4DE4-BDBA-A0F5F790D53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73903" y="2364152"/>
                <a:ext cx="381000" cy="381000"/>
              </a:xfrm>
              <a:prstGeom prst="rect">
                <a:avLst/>
              </a:prstGeom>
            </p:spPr>
          </p:pic>
        </p:grpSp>
        <p:pic>
          <p:nvPicPr>
            <p:cNvPr id="195" name="Graphic 75" descr="NAT gateway resource icon for the Amazon VPC service.&#10;">
              <a:extLst>
                <a:ext uri="{FF2B5EF4-FFF2-40B4-BE49-F238E27FC236}">
                  <a16:creationId xmlns:a16="http://schemas.microsoft.com/office/drawing/2014/main" id="{B838EF9C-2B6E-4BE4-871F-1DAE5B671C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9288" y="3233612"/>
              <a:ext cx="457200" cy="457200"/>
            </a:xfrm>
            <a:prstGeom prst="rect">
              <a:avLst/>
            </a:prstGeom>
          </p:spPr>
        </p:pic>
        <p:sp>
          <p:nvSpPr>
            <p:cNvPr id="196" name="TextBox 17">
              <a:extLst>
                <a:ext uri="{FF2B5EF4-FFF2-40B4-BE49-F238E27FC236}">
                  <a16:creationId xmlns:a16="http://schemas.microsoft.com/office/drawing/2014/main" id="{445A6165-D08E-418D-B946-1BB3C89265FD}"/>
                </a:ext>
              </a:extLst>
            </p:cNvPr>
            <p:cNvSpPr txBox="1">
              <a:spLocks noChangeArrowheads="1"/>
            </p:cNvSpPr>
            <p:nvPr/>
          </p:nvSpPr>
          <p:spPr bwMode="auto">
            <a:xfrm>
              <a:off x="6907324" y="3644936"/>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grpSp>
        <p:nvGrpSpPr>
          <p:cNvPr id="51" name="그룹 50">
            <a:extLst>
              <a:ext uri="{FF2B5EF4-FFF2-40B4-BE49-F238E27FC236}">
                <a16:creationId xmlns:a16="http://schemas.microsoft.com/office/drawing/2014/main" id="{27A2D62D-B6D9-443F-8705-961BE590CBC2}"/>
              </a:ext>
            </a:extLst>
          </p:cNvPr>
          <p:cNvGrpSpPr/>
          <p:nvPr/>
        </p:nvGrpSpPr>
        <p:grpSpPr>
          <a:xfrm>
            <a:off x="3363189" y="2931241"/>
            <a:ext cx="1953161" cy="1044922"/>
            <a:chOff x="3771913" y="2886638"/>
            <a:chExt cx="1953161" cy="1035298"/>
          </a:xfrm>
        </p:grpSpPr>
        <p:grpSp>
          <p:nvGrpSpPr>
            <p:cNvPr id="175" name="1-instance" descr="Instance resource icon, with the Instance label below it. The resource is in first autoscaling group, and in Availability Zone1.">
              <a:extLst>
                <a:ext uri="{FF2B5EF4-FFF2-40B4-BE49-F238E27FC236}">
                  <a16:creationId xmlns:a16="http://schemas.microsoft.com/office/drawing/2014/main" id="{18C56DAF-F426-436B-8449-4AFA91A7B44D}"/>
                </a:ext>
              </a:extLst>
            </p:cNvPr>
            <p:cNvGrpSpPr/>
            <p:nvPr/>
          </p:nvGrpSpPr>
          <p:grpSpPr>
            <a:xfrm>
              <a:off x="4528168" y="3352256"/>
              <a:ext cx="1108056" cy="548343"/>
              <a:chOff x="5826088" y="3405874"/>
              <a:chExt cx="1375100" cy="693335"/>
            </a:xfrm>
          </p:grpSpPr>
          <p:pic>
            <p:nvPicPr>
              <p:cNvPr id="176" name="Graphic 60">
                <a:extLst>
                  <a:ext uri="{FF2B5EF4-FFF2-40B4-BE49-F238E27FC236}">
                    <a16:creationId xmlns:a16="http://schemas.microsoft.com/office/drawing/2014/main" id="{09C612C6-EB37-4996-891C-6C35F2E2C537}"/>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81396" y="34058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6">
                <a:extLst>
                  <a:ext uri="{FF2B5EF4-FFF2-40B4-BE49-F238E27FC236}">
                    <a16:creationId xmlns:a16="http://schemas.microsoft.com/office/drawing/2014/main" id="{CF7FEB0A-B984-47BE-A585-8D057ABB5A94}"/>
                  </a:ext>
                  <a:ext uri="{C183D7F6-B498-43B3-948B-1728B52AA6E4}">
                    <adec:decorative xmlns:adec="http://schemas.microsoft.com/office/drawing/2017/decorative" val="1"/>
                  </a:ext>
                </a:extLst>
              </p:cNvPr>
              <p:cNvSpPr txBox="1">
                <a:spLocks noChangeArrowheads="1"/>
              </p:cNvSpPr>
              <p:nvPr/>
            </p:nvSpPr>
            <p:spPr bwMode="auto">
              <a:xfrm>
                <a:off x="5826088" y="3807341"/>
                <a:ext cx="137510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03" name="Group 41" descr="Private subnet group.">
              <a:extLst>
                <a:ext uri="{FF2B5EF4-FFF2-40B4-BE49-F238E27FC236}">
                  <a16:creationId xmlns:a16="http://schemas.microsoft.com/office/drawing/2014/main" id="{2613F30F-FC23-48EE-BA83-DC8A0C950B69}"/>
                </a:ext>
              </a:extLst>
            </p:cNvPr>
            <p:cNvGrpSpPr/>
            <p:nvPr/>
          </p:nvGrpSpPr>
          <p:grpSpPr>
            <a:xfrm>
              <a:off x="3771913" y="2886638"/>
              <a:ext cx="1953161" cy="1035298"/>
              <a:chOff x="4190331" y="2618865"/>
              <a:chExt cx="1790592" cy="889002"/>
            </a:xfrm>
          </p:grpSpPr>
          <p:sp>
            <p:nvSpPr>
              <p:cNvPr id="204" name="Rectangle 42">
                <a:extLst>
                  <a:ext uri="{FF2B5EF4-FFF2-40B4-BE49-F238E27FC236}">
                    <a16:creationId xmlns:a16="http://schemas.microsoft.com/office/drawing/2014/main" id="{F0BD9956-E290-4C52-B3B2-1C6299C13F8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05" name="Graphic 43" descr="Private subnet group icon. ">
                <a:extLst>
                  <a:ext uri="{FF2B5EF4-FFF2-40B4-BE49-F238E27FC236}">
                    <a16:creationId xmlns:a16="http://schemas.microsoft.com/office/drawing/2014/main" id="{3A1A3DD8-128D-4748-93EF-50540FE9663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52" name="그룹 51">
            <a:extLst>
              <a:ext uri="{FF2B5EF4-FFF2-40B4-BE49-F238E27FC236}">
                <a16:creationId xmlns:a16="http://schemas.microsoft.com/office/drawing/2014/main" id="{A6A7B6D9-8FCD-4273-9625-25F531F1114C}"/>
              </a:ext>
            </a:extLst>
          </p:cNvPr>
          <p:cNvGrpSpPr/>
          <p:nvPr/>
        </p:nvGrpSpPr>
        <p:grpSpPr>
          <a:xfrm>
            <a:off x="3387312" y="4235124"/>
            <a:ext cx="1953161" cy="1035298"/>
            <a:chOff x="1379297" y="4247303"/>
            <a:chExt cx="1953161" cy="1035298"/>
          </a:xfrm>
        </p:grpSpPr>
        <p:grpSp>
          <p:nvGrpSpPr>
            <p:cNvPr id="242" name="1-instance" descr="Instance resource icon, with the Instance label below it. The resource is in first autoscaling group, and in Availability Zone1.">
              <a:extLst>
                <a:ext uri="{FF2B5EF4-FFF2-40B4-BE49-F238E27FC236}">
                  <a16:creationId xmlns:a16="http://schemas.microsoft.com/office/drawing/2014/main" id="{E2C4A170-B4F4-4000-AF58-34B30E735DA8}"/>
                </a:ext>
              </a:extLst>
            </p:cNvPr>
            <p:cNvGrpSpPr/>
            <p:nvPr/>
          </p:nvGrpSpPr>
          <p:grpSpPr>
            <a:xfrm>
              <a:off x="2157227" y="4649538"/>
              <a:ext cx="1114841" cy="546151"/>
              <a:chOff x="5852986" y="3325729"/>
              <a:chExt cx="1383520" cy="690563"/>
            </a:xfrm>
          </p:grpSpPr>
          <p:pic>
            <p:nvPicPr>
              <p:cNvPr id="243" name="Graphic 60">
                <a:extLst>
                  <a:ext uri="{FF2B5EF4-FFF2-40B4-BE49-F238E27FC236}">
                    <a16:creationId xmlns:a16="http://schemas.microsoft.com/office/drawing/2014/main" id="{C9503E37-2161-4A96-BFD2-7CB588789631}"/>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68309" y="3325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TextBox 16">
                <a:extLst>
                  <a:ext uri="{FF2B5EF4-FFF2-40B4-BE49-F238E27FC236}">
                    <a16:creationId xmlns:a16="http://schemas.microsoft.com/office/drawing/2014/main" id="{484312D5-99E6-44C9-9E9B-511342C7C8BB}"/>
                  </a:ext>
                  <a:ext uri="{C183D7F6-B498-43B3-948B-1728B52AA6E4}">
                    <adec:decorative xmlns:adec="http://schemas.microsoft.com/office/drawing/2017/decorative" val="1"/>
                  </a:ext>
                </a:extLst>
              </p:cNvPr>
              <p:cNvSpPr txBox="1">
                <a:spLocks noChangeArrowheads="1"/>
              </p:cNvSpPr>
              <p:nvPr/>
            </p:nvSpPr>
            <p:spPr bwMode="auto">
              <a:xfrm>
                <a:off x="5852986" y="3724424"/>
                <a:ext cx="138352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45" name="Group 41" descr="Private subnet group.">
              <a:extLst>
                <a:ext uri="{FF2B5EF4-FFF2-40B4-BE49-F238E27FC236}">
                  <a16:creationId xmlns:a16="http://schemas.microsoft.com/office/drawing/2014/main" id="{DDDB9A40-9AC2-457D-9011-B0356713960C}"/>
                </a:ext>
              </a:extLst>
            </p:cNvPr>
            <p:cNvGrpSpPr/>
            <p:nvPr/>
          </p:nvGrpSpPr>
          <p:grpSpPr>
            <a:xfrm>
              <a:off x="1379297" y="4247303"/>
              <a:ext cx="1953161" cy="1035298"/>
              <a:chOff x="4190331" y="2618865"/>
              <a:chExt cx="1790592" cy="889002"/>
            </a:xfrm>
          </p:grpSpPr>
          <p:sp>
            <p:nvSpPr>
              <p:cNvPr id="246" name="Rectangle 42">
                <a:extLst>
                  <a:ext uri="{FF2B5EF4-FFF2-40B4-BE49-F238E27FC236}">
                    <a16:creationId xmlns:a16="http://schemas.microsoft.com/office/drawing/2014/main" id="{E5B69A5D-E49A-4769-B718-AB88A093F6E4}"/>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47" name="Graphic 43" descr="Private subnet group icon. ">
                <a:extLst>
                  <a:ext uri="{FF2B5EF4-FFF2-40B4-BE49-F238E27FC236}">
                    <a16:creationId xmlns:a16="http://schemas.microsoft.com/office/drawing/2014/main" id="{80854E59-4410-4D1B-82B7-B21CE51DC51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24" name="그룹 23">
            <a:extLst>
              <a:ext uri="{FF2B5EF4-FFF2-40B4-BE49-F238E27FC236}">
                <a16:creationId xmlns:a16="http://schemas.microsoft.com/office/drawing/2014/main" id="{0BFA2C71-FE32-4EFA-8335-B8FF60FC3D5F}"/>
              </a:ext>
            </a:extLst>
          </p:cNvPr>
          <p:cNvGrpSpPr/>
          <p:nvPr/>
        </p:nvGrpSpPr>
        <p:grpSpPr>
          <a:xfrm>
            <a:off x="6419037" y="4250246"/>
            <a:ext cx="1953161" cy="1035298"/>
            <a:chOff x="6577768" y="4274021"/>
            <a:chExt cx="1953161" cy="1035298"/>
          </a:xfrm>
        </p:grpSpPr>
        <p:grpSp>
          <p:nvGrpSpPr>
            <p:cNvPr id="248" name="1-instance" descr="Instance resource icon, with the Instance label below it. The resource is in first autoscaling group, and in Availability Zone1.">
              <a:extLst>
                <a:ext uri="{FF2B5EF4-FFF2-40B4-BE49-F238E27FC236}">
                  <a16:creationId xmlns:a16="http://schemas.microsoft.com/office/drawing/2014/main" id="{7BA379BB-E548-483D-A2E4-F69BF6FEDD9C}"/>
                </a:ext>
              </a:extLst>
            </p:cNvPr>
            <p:cNvGrpSpPr/>
            <p:nvPr/>
          </p:nvGrpSpPr>
          <p:grpSpPr>
            <a:xfrm>
              <a:off x="6887181" y="4661106"/>
              <a:ext cx="1080012" cy="588270"/>
              <a:chOff x="5394148" y="3348677"/>
              <a:chExt cx="1340297" cy="743819"/>
            </a:xfrm>
          </p:grpSpPr>
          <p:pic>
            <p:nvPicPr>
              <p:cNvPr id="249" name="Graphic 60">
                <a:extLst>
                  <a:ext uri="{FF2B5EF4-FFF2-40B4-BE49-F238E27FC236}">
                    <a16:creationId xmlns:a16="http://schemas.microsoft.com/office/drawing/2014/main" id="{7DEB9AE4-F513-409E-AA47-8A7A4FE6193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691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 name="TextBox 16">
                <a:extLst>
                  <a:ext uri="{FF2B5EF4-FFF2-40B4-BE49-F238E27FC236}">
                    <a16:creationId xmlns:a16="http://schemas.microsoft.com/office/drawing/2014/main" id="{7DD54575-4760-480C-9326-099DE4B2E27E}"/>
                  </a:ext>
                  <a:ext uri="{C183D7F6-B498-43B3-948B-1728B52AA6E4}">
                    <adec:decorative xmlns:adec="http://schemas.microsoft.com/office/drawing/2017/decorative" val="1"/>
                  </a:ext>
                </a:extLst>
              </p:cNvPr>
              <p:cNvSpPr txBox="1">
                <a:spLocks noChangeArrowheads="1"/>
              </p:cNvSpPr>
              <p:nvPr/>
            </p:nvSpPr>
            <p:spPr bwMode="auto">
              <a:xfrm>
                <a:off x="5394148" y="3800628"/>
                <a:ext cx="134029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51" name="Group 41" descr="Private subnet group.">
              <a:extLst>
                <a:ext uri="{FF2B5EF4-FFF2-40B4-BE49-F238E27FC236}">
                  <a16:creationId xmlns:a16="http://schemas.microsoft.com/office/drawing/2014/main" id="{E6B8112C-7E52-413B-B089-E925960359E5}"/>
                </a:ext>
              </a:extLst>
            </p:cNvPr>
            <p:cNvGrpSpPr/>
            <p:nvPr/>
          </p:nvGrpSpPr>
          <p:grpSpPr>
            <a:xfrm>
              <a:off x="6577768" y="4274021"/>
              <a:ext cx="1953161" cy="1035298"/>
              <a:chOff x="4190331" y="2618865"/>
              <a:chExt cx="1790592" cy="889002"/>
            </a:xfrm>
          </p:grpSpPr>
          <p:sp>
            <p:nvSpPr>
              <p:cNvPr id="252" name="Rectangle 42">
                <a:extLst>
                  <a:ext uri="{FF2B5EF4-FFF2-40B4-BE49-F238E27FC236}">
                    <a16:creationId xmlns:a16="http://schemas.microsoft.com/office/drawing/2014/main" id="{4D55699A-0B4B-493C-B785-5C4EC8A424E0}"/>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3" name="Graphic 43" descr="Private subnet group icon. ">
                <a:extLst>
                  <a:ext uri="{FF2B5EF4-FFF2-40B4-BE49-F238E27FC236}">
                    <a16:creationId xmlns:a16="http://schemas.microsoft.com/office/drawing/2014/main" id="{04DC6448-9E70-4F89-BA28-FFE5E7E00F9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43" name="그룹 42">
            <a:extLst>
              <a:ext uri="{FF2B5EF4-FFF2-40B4-BE49-F238E27FC236}">
                <a16:creationId xmlns:a16="http://schemas.microsoft.com/office/drawing/2014/main" id="{631247D0-2F6E-48B2-B830-7E90F7E716FD}"/>
              </a:ext>
            </a:extLst>
          </p:cNvPr>
          <p:cNvGrpSpPr/>
          <p:nvPr/>
        </p:nvGrpSpPr>
        <p:grpSpPr>
          <a:xfrm>
            <a:off x="6409035" y="2923536"/>
            <a:ext cx="1921657" cy="1035298"/>
            <a:chOff x="8781805" y="2886637"/>
            <a:chExt cx="1953161" cy="1035298"/>
          </a:xfrm>
        </p:grpSpPr>
        <p:grpSp>
          <p:nvGrpSpPr>
            <p:cNvPr id="272" name="1-instance" descr="Instance resource icon, with the Instance label below it. The resource is in first autoscaling group, and in Availability Zone1.">
              <a:extLst>
                <a:ext uri="{FF2B5EF4-FFF2-40B4-BE49-F238E27FC236}">
                  <a16:creationId xmlns:a16="http://schemas.microsoft.com/office/drawing/2014/main" id="{34D6C374-ED4E-43CC-AAD4-7BA50B9DBF59}"/>
                </a:ext>
              </a:extLst>
            </p:cNvPr>
            <p:cNvGrpSpPr/>
            <p:nvPr/>
          </p:nvGrpSpPr>
          <p:grpSpPr>
            <a:xfrm>
              <a:off x="9083456" y="3318220"/>
              <a:ext cx="1048142" cy="572926"/>
              <a:chOff x="5265133" y="3344181"/>
              <a:chExt cx="1300747" cy="724417"/>
            </a:xfrm>
          </p:grpSpPr>
          <p:pic>
            <p:nvPicPr>
              <p:cNvPr id="273" name="Graphic 60">
                <a:extLst>
                  <a:ext uri="{FF2B5EF4-FFF2-40B4-BE49-F238E27FC236}">
                    <a16:creationId xmlns:a16="http://schemas.microsoft.com/office/drawing/2014/main" id="{151A6769-8988-41EA-BDDA-6A9287A87FA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657156" y="3344181"/>
                <a:ext cx="45719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16">
                <a:extLst>
                  <a:ext uri="{FF2B5EF4-FFF2-40B4-BE49-F238E27FC236}">
                    <a16:creationId xmlns:a16="http://schemas.microsoft.com/office/drawing/2014/main" id="{7E552E25-5641-4FDF-8514-873601563C36}"/>
                  </a:ext>
                  <a:ext uri="{C183D7F6-B498-43B3-948B-1728B52AA6E4}">
                    <adec:decorative xmlns:adec="http://schemas.microsoft.com/office/drawing/2017/decorative" val="1"/>
                  </a:ext>
                </a:extLst>
              </p:cNvPr>
              <p:cNvSpPr txBox="1">
                <a:spLocks noChangeArrowheads="1"/>
              </p:cNvSpPr>
              <p:nvPr/>
            </p:nvSpPr>
            <p:spPr bwMode="auto">
              <a:xfrm>
                <a:off x="5265133" y="3776730"/>
                <a:ext cx="130074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75" name="Group 41" descr="Private subnet group.">
              <a:extLst>
                <a:ext uri="{FF2B5EF4-FFF2-40B4-BE49-F238E27FC236}">
                  <a16:creationId xmlns:a16="http://schemas.microsoft.com/office/drawing/2014/main" id="{39C91653-9968-40B9-96AB-C64ECF3E2557}"/>
                </a:ext>
              </a:extLst>
            </p:cNvPr>
            <p:cNvGrpSpPr/>
            <p:nvPr/>
          </p:nvGrpSpPr>
          <p:grpSpPr>
            <a:xfrm>
              <a:off x="8781805" y="2886637"/>
              <a:ext cx="1953161" cy="1035298"/>
              <a:chOff x="4190331" y="2618865"/>
              <a:chExt cx="1790592" cy="889002"/>
            </a:xfrm>
          </p:grpSpPr>
          <p:sp>
            <p:nvSpPr>
              <p:cNvPr id="276" name="Rectangle 42">
                <a:extLst>
                  <a:ext uri="{FF2B5EF4-FFF2-40B4-BE49-F238E27FC236}">
                    <a16:creationId xmlns:a16="http://schemas.microsoft.com/office/drawing/2014/main" id="{EB6A8C37-23D3-493F-8085-F596A7564033}"/>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7" name="Graphic 43" descr="Private subnet group icon. ">
                <a:extLst>
                  <a:ext uri="{FF2B5EF4-FFF2-40B4-BE49-F238E27FC236}">
                    <a16:creationId xmlns:a16="http://schemas.microsoft.com/office/drawing/2014/main" id="{73D01B84-B9C4-4D7C-9F28-FAC717F303D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cxnSp>
        <p:nvCxnSpPr>
          <p:cNvPr id="282" name="Straight Arrow Connector 74" descr="Up and down pointing vertical arrow.">
            <a:extLst>
              <a:ext uri="{FF2B5EF4-FFF2-40B4-BE49-F238E27FC236}">
                <a16:creationId xmlns:a16="http://schemas.microsoft.com/office/drawing/2014/main" id="{28C59E17-9133-4002-B067-9E8B42270AB1}"/>
              </a:ext>
            </a:extLst>
          </p:cNvPr>
          <p:cNvCxnSpPr>
            <a:cxnSpLocks/>
            <a:stCxn id="185" idx="0"/>
            <a:endCxn id="183" idx="2"/>
          </p:cNvCxnSpPr>
          <p:nvPr/>
        </p:nvCxnSpPr>
        <p:spPr>
          <a:xfrm flipV="1">
            <a:off x="5895215" y="581917"/>
            <a:ext cx="1" cy="1083137"/>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84" name="Graphic 21" descr="Amazon Route 53 service icon.">
            <a:extLst>
              <a:ext uri="{FF2B5EF4-FFF2-40B4-BE49-F238E27FC236}">
                <a16:creationId xmlns:a16="http://schemas.microsoft.com/office/drawing/2014/main" id="{0EC26601-760F-4931-B3BC-C8CCC184D6D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725365" y="709075"/>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TextBox 284">
            <a:extLst>
              <a:ext uri="{FF2B5EF4-FFF2-40B4-BE49-F238E27FC236}">
                <a16:creationId xmlns:a16="http://schemas.microsoft.com/office/drawing/2014/main" id="{C96FEB36-C15D-498C-8254-6CB1F30434C5}"/>
              </a:ext>
            </a:extLst>
          </p:cNvPr>
          <p:cNvSpPr txBox="1"/>
          <p:nvPr/>
        </p:nvSpPr>
        <p:spPr>
          <a:xfrm>
            <a:off x="4316066" y="737332"/>
            <a:ext cx="1469859" cy="276999"/>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286" name="Graphic 19" descr="Amazon CloudFront service icon.">
            <a:extLst>
              <a:ext uri="{FF2B5EF4-FFF2-40B4-BE49-F238E27FC236}">
                <a16:creationId xmlns:a16="http://schemas.microsoft.com/office/drawing/2014/main" id="{BDAFDAD8-6A58-401C-84BA-6904CEBE3D0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146236" y="146774"/>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Graphic 70" descr="Edge location resource icon for the Amazon CloudFront service.">
            <a:extLst>
              <a:ext uri="{FF2B5EF4-FFF2-40B4-BE49-F238E27FC236}">
                <a16:creationId xmlns:a16="http://schemas.microsoft.com/office/drawing/2014/main" id="{218CF45C-BCF0-4C64-BB09-1C6236CB88D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60685" y="496394"/>
            <a:ext cx="321245" cy="321245"/>
          </a:xfrm>
          <a:prstGeom prst="rect">
            <a:avLst/>
          </a:prstGeom>
        </p:spPr>
      </p:pic>
      <p:sp>
        <p:nvSpPr>
          <p:cNvPr id="288" name="Rectangle 39">
            <a:extLst>
              <a:ext uri="{FF2B5EF4-FFF2-40B4-BE49-F238E27FC236}">
                <a16:creationId xmlns:a16="http://schemas.microsoft.com/office/drawing/2014/main" id="{3C517FDE-6892-47F0-804A-69452FC35218}"/>
              </a:ext>
            </a:extLst>
          </p:cNvPr>
          <p:cNvSpPr/>
          <p:nvPr/>
        </p:nvSpPr>
        <p:spPr>
          <a:xfrm>
            <a:off x="8151237" y="156509"/>
            <a:ext cx="1566379" cy="9078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CloudFront</a:t>
            </a:r>
          </a:p>
        </p:txBody>
      </p:sp>
      <p:sp>
        <p:nvSpPr>
          <p:cNvPr id="289" name="TextBox 22">
            <a:extLst>
              <a:ext uri="{FF2B5EF4-FFF2-40B4-BE49-F238E27FC236}">
                <a16:creationId xmlns:a16="http://schemas.microsoft.com/office/drawing/2014/main" id="{C762EE0D-D7FE-40E5-A165-181A7E78C9A1}"/>
              </a:ext>
            </a:extLst>
          </p:cNvPr>
          <p:cNvSpPr txBox="1">
            <a:spLocks noChangeArrowheads="1"/>
          </p:cNvSpPr>
          <p:nvPr/>
        </p:nvSpPr>
        <p:spPr bwMode="auto">
          <a:xfrm>
            <a:off x="8432143" y="80396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Edge location</a:t>
            </a:r>
          </a:p>
        </p:txBody>
      </p:sp>
      <p:pic>
        <p:nvPicPr>
          <p:cNvPr id="290" name="Graphic 8" descr="Amazon Simple Storage Service (Amazon S3) service icon.">
            <a:extLst>
              <a:ext uri="{FF2B5EF4-FFF2-40B4-BE49-F238E27FC236}">
                <a16:creationId xmlns:a16="http://schemas.microsoft.com/office/drawing/2014/main" id="{A2338313-5808-4837-99F7-897886A0839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8705827" y="1643785"/>
            <a:ext cx="457198" cy="45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TextBox 290">
            <a:extLst>
              <a:ext uri="{FF2B5EF4-FFF2-40B4-BE49-F238E27FC236}">
                <a16:creationId xmlns:a16="http://schemas.microsoft.com/office/drawing/2014/main" id="{E7314251-80C5-4371-9AD7-C0789E55EE22}"/>
              </a:ext>
            </a:extLst>
          </p:cNvPr>
          <p:cNvSpPr txBox="1"/>
          <p:nvPr/>
        </p:nvSpPr>
        <p:spPr>
          <a:xfrm>
            <a:off x="9150282" y="1738813"/>
            <a:ext cx="1122269" cy="307777"/>
          </a:xfrm>
          <a:prstGeom prst="rect">
            <a:avLst/>
          </a:prstGeom>
          <a:noFill/>
        </p:spPr>
        <p:txBody>
          <a:bodyPr wrap="square">
            <a:spAutoFit/>
          </a:bodyPr>
          <a:lstStyle/>
          <a:p>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S3</a:t>
            </a:r>
            <a:endParaRPr lang="ko-KR" altLang="en-US" dirty="0"/>
          </a:p>
        </p:txBody>
      </p:sp>
      <p:cxnSp>
        <p:nvCxnSpPr>
          <p:cNvPr id="292" name="Straight Arrow Connector 99">
            <a:extLst>
              <a:ext uri="{FF2B5EF4-FFF2-40B4-BE49-F238E27FC236}">
                <a16:creationId xmlns:a16="http://schemas.microsoft.com/office/drawing/2014/main" id="{CEEEA041-CA24-400F-BA5E-464CAC8571CC}"/>
              </a:ext>
            </a:extLst>
          </p:cNvPr>
          <p:cNvCxnSpPr>
            <a:cxnSpLocks/>
            <a:stCxn id="287" idx="1"/>
            <a:endCxn id="284" idx="3"/>
          </p:cNvCxnSpPr>
          <p:nvPr/>
        </p:nvCxnSpPr>
        <p:spPr>
          <a:xfrm flipH="1">
            <a:off x="6081669" y="657017"/>
            <a:ext cx="2679016" cy="23021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3" name="Straight Arrow Connector 99">
            <a:extLst>
              <a:ext uri="{FF2B5EF4-FFF2-40B4-BE49-F238E27FC236}">
                <a16:creationId xmlns:a16="http://schemas.microsoft.com/office/drawing/2014/main" id="{A1CC9199-5816-45D9-AC8F-516706D72CE1}"/>
              </a:ext>
            </a:extLst>
          </p:cNvPr>
          <p:cNvCxnSpPr>
            <a:cxnSpLocks/>
            <a:stCxn id="287" idx="2"/>
            <a:endCxn id="290" idx="0"/>
          </p:cNvCxnSpPr>
          <p:nvPr/>
        </p:nvCxnSpPr>
        <p:spPr>
          <a:xfrm>
            <a:off x="8921308" y="817639"/>
            <a:ext cx="13118" cy="826146"/>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5100CC69-1BD0-4928-B7DB-8A53DF8D7168}"/>
              </a:ext>
            </a:extLst>
          </p:cNvPr>
          <p:cNvGrpSpPr/>
          <p:nvPr/>
        </p:nvGrpSpPr>
        <p:grpSpPr>
          <a:xfrm>
            <a:off x="1237734" y="4245068"/>
            <a:ext cx="1953161" cy="1035298"/>
            <a:chOff x="3771913" y="4247303"/>
            <a:chExt cx="1953161" cy="1035298"/>
          </a:xfrm>
        </p:grpSpPr>
        <p:sp>
          <p:nvSpPr>
            <p:cNvPr id="268" name="TextBox 16">
              <a:extLst>
                <a:ext uri="{FF2B5EF4-FFF2-40B4-BE49-F238E27FC236}">
                  <a16:creationId xmlns:a16="http://schemas.microsoft.com/office/drawing/2014/main" id="{3B9D1CAE-FDB5-4802-BF00-15F0BDA18EF3}"/>
                </a:ext>
                <a:ext uri="{C183D7F6-B498-43B3-948B-1728B52AA6E4}">
                  <adec:decorative xmlns:adec="http://schemas.microsoft.com/office/drawing/2017/decorative" val="1"/>
                </a:ext>
              </a:extLst>
            </p:cNvPr>
            <p:cNvSpPr txBox="1">
              <a:spLocks noChangeArrowheads="1"/>
            </p:cNvSpPr>
            <p:nvPr/>
          </p:nvSpPr>
          <p:spPr bwMode="auto">
            <a:xfrm>
              <a:off x="4651693" y="483025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r>
                <a:rPr lang="en-US" altLang="en-US" sz="900" dirty="0" err="1">
                  <a:solidFill>
                    <a:schemeClr val="bg1"/>
                  </a:solidFill>
                  <a:latin typeface="Arial" panose="020B0604020202020204" pitchFamily="34" charset="0"/>
                  <a:ea typeface="Amazon Ember" panose="020B0603020204020204" pitchFamily="34" charset="0"/>
                  <a:cs typeface="Arial" panose="020B0604020202020204" pitchFamily="34" charset="0"/>
                </a:rPr>
                <a:t>Primaty</a:t>
              </a:r>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grpSp>
          <p:nvGrpSpPr>
            <p:cNvPr id="269" name="Group 41" descr="Private subnet group.">
              <a:extLst>
                <a:ext uri="{FF2B5EF4-FFF2-40B4-BE49-F238E27FC236}">
                  <a16:creationId xmlns:a16="http://schemas.microsoft.com/office/drawing/2014/main" id="{71C725D7-34ED-4122-8C07-10101DC7F040}"/>
                </a:ext>
              </a:extLst>
            </p:cNvPr>
            <p:cNvGrpSpPr/>
            <p:nvPr/>
          </p:nvGrpSpPr>
          <p:grpSpPr>
            <a:xfrm>
              <a:off x="3771913" y="4247303"/>
              <a:ext cx="1953161" cy="1035298"/>
              <a:chOff x="4190331" y="2618865"/>
              <a:chExt cx="1790592" cy="889002"/>
            </a:xfrm>
          </p:grpSpPr>
          <p:sp>
            <p:nvSpPr>
              <p:cNvPr id="270" name="Rectangle 42">
                <a:extLst>
                  <a:ext uri="{FF2B5EF4-FFF2-40B4-BE49-F238E27FC236}">
                    <a16:creationId xmlns:a16="http://schemas.microsoft.com/office/drawing/2014/main" id="{B02E7EEB-06F8-478B-B684-0DAF042CE34B}"/>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1" name="Graphic 43" descr="Private subnet group icon. ">
                <a:extLst>
                  <a:ext uri="{FF2B5EF4-FFF2-40B4-BE49-F238E27FC236}">
                    <a16:creationId xmlns:a16="http://schemas.microsoft.com/office/drawing/2014/main" id="{FAFC1D25-E26F-4FDE-88E0-C7E97CF9457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pic>
          <p:nvPicPr>
            <p:cNvPr id="294" name="Graphic 6" descr="Amazon Relational Database Service (Amazon RDS) service icon.">
              <a:extLst>
                <a:ext uri="{FF2B5EF4-FFF2-40B4-BE49-F238E27FC236}">
                  <a16:creationId xmlns:a16="http://schemas.microsoft.com/office/drawing/2014/main" id="{8C8E16DF-C16A-42F9-990F-C95DD50D0D2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246272" y="4558345"/>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그룹 24">
            <a:extLst>
              <a:ext uri="{FF2B5EF4-FFF2-40B4-BE49-F238E27FC236}">
                <a16:creationId xmlns:a16="http://schemas.microsoft.com/office/drawing/2014/main" id="{8C70EC9D-5216-443B-9F9A-CC744FA6DDB8}"/>
              </a:ext>
            </a:extLst>
          </p:cNvPr>
          <p:cNvGrpSpPr/>
          <p:nvPr/>
        </p:nvGrpSpPr>
        <p:grpSpPr>
          <a:xfrm>
            <a:off x="8570851" y="4314115"/>
            <a:ext cx="1953161" cy="1035298"/>
            <a:chOff x="8781805" y="4247303"/>
            <a:chExt cx="1953161" cy="1035298"/>
          </a:xfrm>
        </p:grpSpPr>
        <p:grpSp>
          <p:nvGrpSpPr>
            <p:cNvPr id="257" name="Group 41" descr="Private subnet group.">
              <a:extLst>
                <a:ext uri="{FF2B5EF4-FFF2-40B4-BE49-F238E27FC236}">
                  <a16:creationId xmlns:a16="http://schemas.microsoft.com/office/drawing/2014/main" id="{D240C202-56F3-4602-8DE1-46C59F0C0EAD}"/>
                </a:ext>
              </a:extLst>
            </p:cNvPr>
            <p:cNvGrpSpPr/>
            <p:nvPr/>
          </p:nvGrpSpPr>
          <p:grpSpPr>
            <a:xfrm>
              <a:off x="8781805" y="4247303"/>
              <a:ext cx="1953161" cy="1035298"/>
              <a:chOff x="4190331" y="2618865"/>
              <a:chExt cx="1790592" cy="889002"/>
            </a:xfrm>
          </p:grpSpPr>
          <p:sp>
            <p:nvSpPr>
              <p:cNvPr id="258" name="Rectangle 42">
                <a:extLst>
                  <a:ext uri="{FF2B5EF4-FFF2-40B4-BE49-F238E27FC236}">
                    <a16:creationId xmlns:a16="http://schemas.microsoft.com/office/drawing/2014/main" id="{EB72DBA6-9BAE-4628-A6B2-21B1DCBA6C3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9" name="Graphic 43" descr="Private subnet group icon. ">
                <a:extLst>
                  <a:ext uri="{FF2B5EF4-FFF2-40B4-BE49-F238E27FC236}">
                    <a16:creationId xmlns:a16="http://schemas.microsoft.com/office/drawing/2014/main" id="{F08082EA-6EC5-4C3C-B4E8-6C6F891084E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sp>
          <p:nvSpPr>
            <p:cNvPr id="295" name="TextBox 16">
              <a:extLst>
                <a:ext uri="{FF2B5EF4-FFF2-40B4-BE49-F238E27FC236}">
                  <a16:creationId xmlns:a16="http://schemas.microsoft.com/office/drawing/2014/main" id="{6F2BF005-5381-49BA-AAC8-8084AC9024AB}"/>
                </a:ext>
                <a:ext uri="{C183D7F6-B498-43B3-948B-1728B52AA6E4}">
                  <adec:decorative xmlns:adec="http://schemas.microsoft.com/office/drawing/2017/decorative" val="1"/>
                </a:ext>
              </a:extLst>
            </p:cNvPr>
            <p:cNvSpPr txBox="1">
              <a:spLocks noChangeArrowheads="1"/>
            </p:cNvSpPr>
            <p:nvPr/>
          </p:nvSpPr>
          <p:spPr bwMode="auto">
            <a:xfrm>
              <a:off x="9791647" y="484422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(Standby)</a:t>
              </a:r>
            </a:p>
          </p:txBody>
        </p:sp>
        <p:pic>
          <p:nvPicPr>
            <p:cNvPr id="296" name="Graphic 6" descr="Amazon Relational Database Service (Amazon RDS) service icon.">
              <a:extLst>
                <a:ext uri="{FF2B5EF4-FFF2-40B4-BE49-F238E27FC236}">
                  <a16:creationId xmlns:a16="http://schemas.microsoft.com/office/drawing/2014/main" id="{57285BEE-1B86-487C-BD59-0F599F66178C}"/>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375981" y="4554846"/>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8" name="TextBox 16">
            <a:extLst>
              <a:ext uri="{FF2B5EF4-FFF2-40B4-BE49-F238E27FC236}">
                <a16:creationId xmlns:a16="http://schemas.microsoft.com/office/drawing/2014/main" id="{A20B119F-1FEB-4577-9B1A-8FAC2F882AC5}"/>
              </a:ext>
              <a:ext uri="{C183D7F6-B498-43B3-948B-1728B52AA6E4}">
                <adec:decorative xmlns:adec="http://schemas.microsoft.com/office/drawing/2017/decorative" val="1"/>
              </a:ext>
            </a:extLst>
          </p:cNvPr>
          <p:cNvSpPr txBox="1">
            <a:spLocks noChangeArrowheads="1"/>
          </p:cNvSpPr>
          <p:nvPr/>
        </p:nvSpPr>
        <p:spPr bwMode="auto">
          <a:xfrm>
            <a:off x="9422601" y="5609851"/>
            <a:ext cx="8989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ko-KR"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동기식 자동 복제</a:t>
            </a:r>
            <a:endPar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8" name="연결선: 꺾임 57">
            <a:extLst>
              <a:ext uri="{FF2B5EF4-FFF2-40B4-BE49-F238E27FC236}">
                <a16:creationId xmlns:a16="http://schemas.microsoft.com/office/drawing/2014/main" id="{5AB4F4D4-2FFE-4349-894E-B537B3EAF112}"/>
              </a:ext>
            </a:extLst>
          </p:cNvPr>
          <p:cNvCxnSpPr>
            <a:cxnSpLocks/>
            <a:stCxn id="294" idx="2"/>
            <a:endCxn id="296" idx="2"/>
          </p:cNvCxnSpPr>
          <p:nvPr/>
        </p:nvCxnSpPr>
        <p:spPr>
          <a:xfrm rot="16200000" flipH="1">
            <a:off x="5647491" y="1345826"/>
            <a:ext cx="65548" cy="7452934"/>
          </a:xfrm>
          <a:prstGeom prst="bentConnector3">
            <a:avLst>
              <a:gd name="adj1" fmla="val 44875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09" name="Group 35" descr="Auto Scaling group.">
            <a:extLst>
              <a:ext uri="{FF2B5EF4-FFF2-40B4-BE49-F238E27FC236}">
                <a16:creationId xmlns:a16="http://schemas.microsoft.com/office/drawing/2014/main" id="{2E98FB65-2242-4377-9506-9D6CDD7EBC41}"/>
              </a:ext>
            </a:extLst>
          </p:cNvPr>
          <p:cNvGrpSpPr/>
          <p:nvPr/>
        </p:nvGrpSpPr>
        <p:grpSpPr>
          <a:xfrm>
            <a:off x="4108317" y="3304912"/>
            <a:ext cx="3350603" cy="665487"/>
            <a:chOff x="347292" y="2602934"/>
            <a:chExt cx="1597796" cy="299161"/>
          </a:xfrm>
        </p:grpSpPr>
        <p:sp>
          <p:nvSpPr>
            <p:cNvPr id="310" name="Rectangle 36">
              <a:extLst>
                <a:ext uri="{FF2B5EF4-FFF2-40B4-BE49-F238E27FC236}">
                  <a16:creationId xmlns:a16="http://schemas.microsoft.com/office/drawing/2014/main" id="{66939773-8CD7-46B0-BB7C-4387FEDF6ECF}"/>
                </a:ext>
              </a:extLst>
            </p:cNvPr>
            <p:cNvSpPr/>
            <p:nvPr/>
          </p:nvSpPr>
          <p:spPr>
            <a:xfrm>
              <a:off x="351632" y="2618865"/>
              <a:ext cx="1593456"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1" name="Graphic 37" descr="Auto Scaling group icon.">
              <a:extLst>
                <a:ext uri="{FF2B5EF4-FFF2-40B4-BE49-F238E27FC236}">
                  <a16:creationId xmlns:a16="http://schemas.microsoft.com/office/drawing/2014/main" id="{8E001AEE-2E20-4D2B-BC8D-2277A89E8D6A}"/>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47292" y="2602934"/>
              <a:ext cx="140181" cy="140180"/>
            </a:xfrm>
            <a:prstGeom prst="rect">
              <a:avLst/>
            </a:prstGeom>
          </p:spPr>
        </p:pic>
      </p:grpSp>
      <p:grpSp>
        <p:nvGrpSpPr>
          <p:cNvPr id="312" name="Group 35" descr="Auto Scaling group.">
            <a:extLst>
              <a:ext uri="{FF2B5EF4-FFF2-40B4-BE49-F238E27FC236}">
                <a16:creationId xmlns:a16="http://schemas.microsoft.com/office/drawing/2014/main" id="{8AD44CDB-44AC-4BC9-AC39-24A36E1A0FA8}"/>
              </a:ext>
            </a:extLst>
          </p:cNvPr>
          <p:cNvGrpSpPr/>
          <p:nvPr/>
        </p:nvGrpSpPr>
        <p:grpSpPr>
          <a:xfrm>
            <a:off x="4088341" y="4556280"/>
            <a:ext cx="3378767" cy="639729"/>
            <a:chOff x="325618" y="2618900"/>
            <a:chExt cx="1640411" cy="287582"/>
          </a:xfrm>
        </p:grpSpPr>
        <p:sp>
          <p:nvSpPr>
            <p:cNvPr id="313" name="Rectangle 36">
              <a:extLst>
                <a:ext uri="{FF2B5EF4-FFF2-40B4-BE49-F238E27FC236}">
                  <a16:creationId xmlns:a16="http://schemas.microsoft.com/office/drawing/2014/main" id="{5CF19FAD-B835-4906-A0AA-DA948E0A47CE}"/>
                </a:ext>
              </a:extLst>
            </p:cNvPr>
            <p:cNvSpPr/>
            <p:nvPr/>
          </p:nvSpPr>
          <p:spPr>
            <a:xfrm>
              <a:off x="325618" y="2623252"/>
              <a:ext cx="1640411"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4" name="Graphic 37" descr="Auto Scaling group icon.">
              <a:extLst>
                <a:ext uri="{FF2B5EF4-FFF2-40B4-BE49-F238E27FC236}">
                  <a16:creationId xmlns:a16="http://schemas.microsoft.com/office/drawing/2014/main" id="{BAA6A3E6-91BD-49B1-A796-B3845350FCF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30677" y="2618900"/>
              <a:ext cx="140181" cy="140180"/>
            </a:xfrm>
            <a:prstGeom prst="rect">
              <a:avLst/>
            </a:prstGeom>
          </p:spPr>
        </p:pic>
      </p:grpSp>
      <p:pic>
        <p:nvPicPr>
          <p:cNvPr id="315" name="Graphic 6" descr="Elastic Load Balancing service icon.">
            <a:extLst>
              <a:ext uri="{FF2B5EF4-FFF2-40B4-BE49-F238E27FC236}">
                <a16:creationId xmlns:a16="http://schemas.microsoft.com/office/drawing/2014/main" id="{3C953285-16F0-4C60-BD5F-A13D5764BEF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670792" y="2460034"/>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9" name="연결선: 꺾임 318">
            <a:extLst>
              <a:ext uri="{FF2B5EF4-FFF2-40B4-BE49-F238E27FC236}">
                <a16:creationId xmlns:a16="http://schemas.microsoft.com/office/drawing/2014/main" id="{D7006070-D28C-4CC4-AF9C-FAC05018B4E5}"/>
              </a:ext>
            </a:extLst>
          </p:cNvPr>
          <p:cNvCxnSpPr>
            <a:cxnSpLocks/>
            <a:stCxn id="315" idx="1"/>
            <a:endCxn id="176" idx="0"/>
          </p:cNvCxnSpPr>
          <p:nvPr/>
        </p:nvCxnSpPr>
        <p:spPr>
          <a:xfrm rot="10800000" flipV="1">
            <a:off x="4670538" y="2687399"/>
            <a:ext cx="1000255" cy="713787"/>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연결선: 꺾임 321">
            <a:extLst>
              <a:ext uri="{FF2B5EF4-FFF2-40B4-BE49-F238E27FC236}">
                <a16:creationId xmlns:a16="http://schemas.microsoft.com/office/drawing/2014/main" id="{2F77B240-90C2-438A-A493-34987B6D0E1E}"/>
              </a:ext>
            </a:extLst>
          </p:cNvPr>
          <p:cNvCxnSpPr>
            <a:cxnSpLocks/>
            <a:stCxn id="315" idx="3"/>
            <a:endCxn id="273" idx="0"/>
          </p:cNvCxnSpPr>
          <p:nvPr/>
        </p:nvCxnSpPr>
        <p:spPr>
          <a:xfrm>
            <a:off x="6125523" y="2687400"/>
            <a:ext cx="1072329" cy="667719"/>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DAA4CDDB-A2CB-4303-99F8-6CC098D9F8D5}"/>
              </a:ext>
            </a:extLst>
          </p:cNvPr>
          <p:cNvSpPr txBox="1"/>
          <p:nvPr/>
        </p:nvSpPr>
        <p:spPr>
          <a:xfrm>
            <a:off x="5651809" y="2865999"/>
            <a:ext cx="600631" cy="307777"/>
          </a:xfrm>
          <a:prstGeom prst="rect">
            <a:avLst/>
          </a:prstGeom>
          <a:noFill/>
        </p:spPr>
        <p:txBody>
          <a:bodyPr wrap="square">
            <a:spAutoFit/>
          </a:bodyPr>
          <a:lstStyle/>
          <a:p>
            <a:r>
              <a:rPr lang="en-US" altLang="ko-KR" dirty="0">
                <a:solidFill>
                  <a:schemeClr val="bg1"/>
                </a:solidFill>
                <a:latin typeface="Arial" panose="020B0604020202020204" pitchFamily="34" charset="0"/>
                <a:cs typeface="Arial" panose="020B0604020202020204" pitchFamily="34" charset="0"/>
              </a:rPr>
              <a:t>ELB</a:t>
            </a:r>
            <a:endParaRPr lang="ko-KR" altLang="en-US" dirty="0"/>
          </a:p>
        </p:txBody>
      </p:sp>
      <p:sp>
        <p:nvSpPr>
          <p:cNvPr id="327" name="TextBox 326">
            <a:extLst>
              <a:ext uri="{FF2B5EF4-FFF2-40B4-BE49-F238E27FC236}">
                <a16:creationId xmlns:a16="http://schemas.microsoft.com/office/drawing/2014/main" id="{24C20114-FFFE-4F08-8CE6-D95D5AD60F22}"/>
              </a:ext>
            </a:extLst>
          </p:cNvPr>
          <p:cNvSpPr txBox="1"/>
          <p:nvPr/>
        </p:nvSpPr>
        <p:spPr>
          <a:xfrm>
            <a:off x="4055590" y="3574061"/>
            <a:ext cx="472480"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ASG</a:t>
            </a:r>
            <a:endParaRPr lang="ko-KR" altLang="en-US" sz="1000" dirty="0"/>
          </a:p>
        </p:txBody>
      </p:sp>
      <p:sp>
        <p:nvSpPr>
          <p:cNvPr id="328" name="TextBox 327">
            <a:extLst>
              <a:ext uri="{FF2B5EF4-FFF2-40B4-BE49-F238E27FC236}">
                <a16:creationId xmlns:a16="http://schemas.microsoft.com/office/drawing/2014/main" id="{0B9B4F83-A590-4E99-8306-5BE956E13222}"/>
              </a:ext>
            </a:extLst>
          </p:cNvPr>
          <p:cNvSpPr txBox="1"/>
          <p:nvPr/>
        </p:nvSpPr>
        <p:spPr>
          <a:xfrm>
            <a:off x="3991465" y="4797263"/>
            <a:ext cx="536605"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 ASG</a:t>
            </a:r>
            <a:endParaRPr lang="ko-KR" altLang="en-US" sz="1000" dirty="0"/>
          </a:p>
        </p:txBody>
      </p:sp>
      <p:pic>
        <p:nvPicPr>
          <p:cNvPr id="329" name="Graphic 6" descr="Elastic Load Balancing service icon.">
            <a:extLst>
              <a:ext uri="{FF2B5EF4-FFF2-40B4-BE49-F238E27FC236}">
                <a16:creationId xmlns:a16="http://schemas.microsoft.com/office/drawing/2014/main" id="{AA294392-3ABF-4D1C-8392-8FC463641B60}"/>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87676" y="3846824"/>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4" name="연결선: 꺾임 333">
            <a:extLst>
              <a:ext uri="{FF2B5EF4-FFF2-40B4-BE49-F238E27FC236}">
                <a16:creationId xmlns:a16="http://schemas.microsoft.com/office/drawing/2014/main" id="{6F5961D2-529A-4D04-BAD1-AA19BC34BCAD}"/>
              </a:ext>
            </a:extLst>
          </p:cNvPr>
          <p:cNvCxnSpPr>
            <a:cxnSpLocks/>
            <a:stCxn id="329" idx="1"/>
            <a:endCxn id="243" idx="0"/>
          </p:cNvCxnSpPr>
          <p:nvPr/>
        </p:nvCxnSpPr>
        <p:spPr>
          <a:xfrm rot="10800000" flipV="1">
            <a:off x="4684116" y="4074189"/>
            <a:ext cx="803561" cy="563169"/>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연결선: 꺾임 336">
            <a:extLst>
              <a:ext uri="{FF2B5EF4-FFF2-40B4-BE49-F238E27FC236}">
                <a16:creationId xmlns:a16="http://schemas.microsoft.com/office/drawing/2014/main" id="{29DED694-B631-4752-A5A3-942A48FB5523}"/>
              </a:ext>
            </a:extLst>
          </p:cNvPr>
          <p:cNvCxnSpPr>
            <a:cxnSpLocks/>
            <a:stCxn id="329" idx="3"/>
            <a:endCxn id="249" idx="0"/>
          </p:cNvCxnSpPr>
          <p:nvPr/>
        </p:nvCxnSpPr>
        <p:spPr>
          <a:xfrm>
            <a:off x="5942407" y="4074190"/>
            <a:ext cx="1272460" cy="563141"/>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12723A2A-3B27-4FA8-8DB1-01A8D11599F0}"/>
              </a:ext>
            </a:extLst>
          </p:cNvPr>
          <p:cNvSpPr txBox="1"/>
          <p:nvPr/>
        </p:nvSpPr>
        <p:spPr>
          <a:xfrm>
            <a:off x="5399765" y="4277702"/>
            <a:ext cx="1211401" cy="276999"/>
          </a:xfrm>
          <a:prstGeom prst="rect">
            <a:avLst/>
          </a:prstGeom>
          <a:noFill/>
        </p:spPr>
        <p:txBody>
          <a:bodyPr wrap="square">
            <a:spAutoFit/>
          </a:bodyPr>
          <a:lstStyle/>
          <a:p>
            <a:r>
              <a:rPr lang="en-US" altLang="ko-KR" sz="1200" dirty="0">
                <a:solidFill>
                  <a:schemeClr val="bg1"/>
                </a:solidFill>
                <a:latin typeface="Arial" panose="020B0604020202020204" pitchFamily="34" charset="0"/>
                <a:cs typeface="Arial" panose="020B0604020202020204" pitchFamily="34" charset="0"/>
              </a:rPr>
              <a:t>ELB or</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solidFill>
                  <a:schemeClr val="bg1"/>
                </a:solidFill>
                <a:latin typeface="Arial" panose="020B0604020202020204" pitchFamily="34" charset="0"/>
                <a:cs typeface="Arial" panose="020B0604020202020204" pitchFamily="34" charset="0"/>
              </a:rPr>
              <a:t>SQS</a:t>
            </a:r>
            <a:endParaRPr lang="ko-KR" altLang="en-US" sz="1200" dirty="0"/>
          </a:p>
        </p:txBody>
      </p:sp>
      <p:cxnSp>
        <p:nvCxnSpPr>
          <p:cNvPr id="349" name="Straight Arrow Connector 74" descr="Up and down pointing vertical arrow.">
            <a:extLst>
              <a:ext uri="{FF2B5EF4-FFF2-40B4-BE49-F238E27FC236}">
                <a16:creationId xmlns:a16="http://schemas.microsoft.com/office/drawing/2014/main" id="{6CECD005-B43B-4285-9EFF-1BF1F4B0BFF0}"/>
              </a:ext>
            </a:extLst>
          </p:cNvPr>
          <p:cNvCxnSpPr>
            <a:cxnSpLocks/>
            <a:stCxn id="315" idx="0"/>
            <a:endCxn id="185" idx="2"/>
          </p:cNvCxnSpPr>
          <p:nvPr/>
        </p:nvCxnSpPr>
        <p:spPr>
          <a:xfrm flipH="1" flipV="1">
            <a:off x="5895215" y="2125021"/>
            <a:ext cx="2943" cy="335013"/>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380" name="연결선: 꺾임 57379">
            <a:extLst>
              <a:ext uri="{FF2B5EF4-FFF2-40B4-BE49-F238E27FC236}">
                <a16:creationId xmlns:a16="http://schemas.microsoft.com/office/drawing/2014/main" id="{8AB1EEA0-B3E6-46D9-95B5-1FC6E42526F8}"/>
              </a:ext>
            </a:extLst>
          </p:cNvPr>
          <p:cNvCxnSpPr>
            <a:cxnSpLocks/>
            <a:endCxn id="294" idx="3"/>
          </p:cNvCxnSpPr>
          <p:nvPr/>
        </p:nvCxnSpPr>
        <p:spPr>
          <a:xfrm rot="10800000">
            <a:off x="2195503" y="4797815"/>
            <a:ext cx="1883907" cy="19695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3" name="Graphic 26" descr="Amazon Simple Queue Service (Amazon SQS) service icon.">
            <a:extLst>
              <a:ext uri="{FF2B5EF4-FFF2-40B4-BE49-F238E27FC236}">
                <a16:creationId xmlns:a16="http://schemas.microsoft.com/office/drawing/2014/main" id="{9B03575A-E958-4CCA-BFA4-6313792F8B92}"/>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5912580" y="3846624"/>
            <a:ext cx="462589" cy="4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8" name="Group 30" descr="Region group.">
            <a:extLst>
              <a:ext uri="{FF2B5EF4-FFF2-40B4-BE49-F238E27FC236}">
                <a16:creationId xmlns:a16="http://schemas.microsoft.com/office/drawing/2014/main" id="{C8A7CBB1-05EC-408A-B46C-FB6D21B1F7D2}"/>
              </a:ext>
            </a:extLst>
          </p:cNvPr>
          <p:cNvGrpSpPr/>
          <p:nvPr/>
        </p:nvGrpSpPr>
        <p:grpSpPr>
          <a:xfrm>
            <a:off x="783336" y="1564892"/>
            <a:ext cx="10890504" cy="4558540"/>
            <a:chOff x="4009387" y="1512743"/>
            <a:chExt cx="13032894" cy="3596723"/>
          </a:xfrm>
        </p:grpSpPr>
        <p:sp>
          <p:nvSpPr>
            <p:cNvPr id="409" name="Rectangle 31" descr="Region group">
              <a:extLst>
                <a:ext uri="{FF2B5EF4-FFF2-40B4-BE49-F238E27FC236}">
                  <a16:creationId xmlns:a16="http://schemas.microsoft.com/office/drawing/2014/main" id="{F5BAAF0D-4AC5-4345-A484-8ED9A4D37D50}"/>
                </a:ext>
              </a:extLst>
            </p:cNvPr>
            <p:cNvSpPr/>
            <p:nvPr/>
          </p:nvSpPr>
          <p:spPr>
            <a:xfrm>
              <a:off x="4009387" y="1512744"/>
              <a:ext cx="13032894" cy="359672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Seoul</a:t>
              </a:r>
            </a:p>
          </p:txBody>
        </p:sp>
        <p:pic>
          <p:nvPicPr>
            <p:cNvPr id="410" name="Graphic 32" descr="Region group icon.">
              <a:extLst>
                <a:ext uri="{FF2B5EF4-FFF2-40B4-BE49-F238E27FC236}">
                  <a16:creationId xmlns:a16="http://schemas.microsoft.com/office/drawing/2014/main" id="{6935ECCB-2B99-4581-AD63-29D882ADFE0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3"/>
              <a:ext cx="466943" cy="335064"/>
            </a:xfrm>
            <a:prstGeom prst="rect">
              <a:avLst/>
            </a:prstGeom>
          </p:spPr>
        </p:pic>
      </p:grpSp>
      <p:cxnSp>
        <p:nvCxnSpPr>
          <p:cNvPr id="411" name="Straight Arrow Connector 99">
            <a:extLst>
              <a:ext uri="{FF2B5EF4-FFF2-40B4-BE49-F238E27FC236}">
                <a16:creationId xmlns:a16="http://schemas.microsoft.com/office/drawing/2014/main" id="{0C49DB10-206D-4AFC-AE4B-306BB8CCE0F8}"/>
              </a:ext>
            </a:extLst>
          </p:cNvPr>
          <p:cNvCxnSpPr>
            <a:cxnSpLocks/>
            <a:stCxn id="287" idx="3"/>
            <a:endCxn id="80" idx="1"/>
          </p:cNvCxnSpPr>
          <p:nvPr/>
        </p:nvCxnSpPr>
        <p:spPr>
          <a:xfrm>
            <a:off x="9081930" y="657017"/>
            <a:ext cx="1416165" cy="1434"/>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2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Tree>
    <p:extLst>
      <p:ext uri="{BB962C8B-B14F-4D97-AF65-F5344CB8AC3E}">
        <p14:creationId xmlns:p14="http://schemas.microsoft.com/office/powerpoint/2010/main" val="1476857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테마">
  <a:themeElements>
    <a:clrScheme name="파랑">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114dcef-bd0d-459c-b9d7-fc63398cdbee" xsi:nil="true"/>
    <lcf76f155ced4ddcb4097134ff3c332f xmlns="1857a468-9f2d-455b-8425-136ceb0ac25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661AA2C327A4324587CA5B8F932705FD" ma:contentTypeVersion="16" ma:contentTypeDescription="새 문서를 만듭니다." ma:contentTypeScope="" ma:versionID="e9974894dc087bc702e39d51fac416ef">
  <xsd:schema xmlns:xsd="http://www.w3.org/2001/XMLSchema" xmlns:xs="http://www.w3.org/2001/XMLSchema" xmlns:p="http://schemas.microsoft.com/office/2006/metadata/properties" xmlns:ns2="1857a468-9f2d-455b-8425-136ceb0ac253" xmlns:ns3="9114dcef-bd0d-459c-b9d7-fc63398cdbee" targetNamespace="http://schemas.microsoft.com/office/2006/metadata/properties" ma:root="true" ma:fieldsID="41cd493e84cfcb347ae251f59b06abf5" ns2:_="" ns3:_="">
    <xsd:import namespace="1857a468-9f2d-455b-8425-136ceb0ac253"/>
    <xsd:import namespace="9114dcef-bd0d-459c-b9d7-fc63398cdb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7a468-9f2d-455b-8425-136ceb0ac2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이미지 태그" ma:readOnly="false" ma:fieldId="{5cf76f15-5ced-4ddc-b409-7134ff3c332f}" ma:taxonomyMulti="true" ma:sspId="f1fa32a7-7a11-4d23-adca-71b1597c76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14dcef-bd0d-459c-b9d7-fc63398cdbe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4c65a67-eaa7-4f9d-a1f2-c1ec469a375d}" ma:internalName="TaxCatchAll" ma:showField="CatchAllData" ma:web="9114dcef-bd0d-459c-b9d7-fc63398cdbe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4F5F0-E47C-4CD4-9BF1-D80ACD90DC05}">
  <ds:schemaRefs>
    <ds:schemaRef ds:uri="http://purl.org/dc/dcmitype/"/>
    <ds:schemaRef ds:uri="http://schemas.microsoft.com/office/2006/documentManagement/types"/>
    <ds:schemaRef ds:uri="9114dcef-bd0d-459c-b9d7-fc63398cdbee"/>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1857a468-9f2d-455b-8425-136ceb0ac253"/>
  </ds:schemaRefs>
</ds:datastoreItem>
</file>

<file path=customXml/itemProps2.xml><?xml version="1.0" encoding="utf-8"?>
<ds:datastoreItem xmlns:ds="http://schemas.openxmlformats.org/officeDocument/2006/customXml" ds:itemID="{E29138D2-7D62-4711-8DD2-E2A210C09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57a468-9f2d-455b-8425-136ceb0ac253"/>
    <ds:schemaRef ds:uri="9114dcef-bd0d-459c-b9d7-fc63398cdb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6E4AB4-6812-4825-A477-08F4E47042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나이트 자리 바꾸기</Template>
  <TotalTime>668</TotalTime>
  <Words>443</Words>
  <Application>Microsoft Office PowerPoint</Application>
  <PresentationFormat>와이드스크린</PresentationFormat>
  <Paragraphs>154</Paragraphs>
  <Slides>8</Slides>
  <Notes>3</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8</vt:i4>
      </vt:variant>
    </vt:vector>
  </HeadingPairs>
  <TitlesOfParts>
    <vt:vector size="17" baseType="lpstr">
      <vt:lpstr>Noto Sans Symbols</vt:lpstr>
      <vt:lpstr>나눔스퀘어 네오 ExtraBold</vt:lpstr>
      <vt:lpstr>나눔스퀘어 네오 Regular</vt:lpstr>
      <vt:lpstr>Malgun Gothic</vt:lpstr>
      <vt:lpstr>Malgun Gothic</vt:lpstr>
      <vt:lpstr>Arial</vt:lpstr>
      <vt:lpstr>Calibri</vt:lpstr>
      <vt:lpstr>Office 테마</vt:lpstr>
      <vt:lpstr>Dark-Background-Master</vt:lpstr>
      <vt:lpstr>PowerPoint 프레젠테이션</vt:lpstr>
      <vt:lpstr>Groups 1/5</vt:lpstr>
      <vt:lpstr>Arrows 3/5</vt:lpstr>
      <vt:lpstr>General Icons 5/5</vt:lpstr>
      <vt:lpstr>General Icons 4/5</vt:lpstr>
      <vt:lpstr>IT Solution:  k-port Company(인프라 구성도) </vt:lpstr>
      <vt:lpstr>AWS 인프라 구성도</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양정우</dc:creator>
  <cp:lastModifiedBy>양정우</cp:lastModifiedBy>
  <cp:revision>46</cp:revision>
  <dcterms:created xsi:type="dcterms:W3CDTF">2024-11-29T02:17:56Z</dcterms:created>
  <dcterms:modified xsi:type="dcterms:W3CDTF">2024-12-06T07:43:42Z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6c548c-0cd3-4220-987a-a58bfd9a89d4_Enabled">
    <vt:lpwstr>true</vt:lpwstr>
  </property>
  <property fmtid="{D5CDD505-2E9C-101B-9397-08002B2CF9AE}" pid="3" name="MSIP_Label_b16c548c-0cd3-4220-987a-a58bfd9a89d4_SetDate">
    <vt:lpwstr>2022-01-28T12:25:58Z</vt:lpwstr>
  </property>
  <property fmtid="{D5CDD505-2E9C-101B-9397-08002B2CF9AE}" pid="4" name="MSIP_Label_b16c548c-0cd3-4220-987a-a58bfd9a89d4_Method">
    <vt:lpwstr>Privileged</vt:lpwstr>
  </property>
  <property fmtid="{D5CDD505-2E9C-101B-9397-08002B2CF9AE}" pid="5" name="MSIP_Label_b16c548c-0cd3-4220-987a-a58bfd9a89d4_Name">
    <vt:lpwstr>b16c548c-0cd3-4220-987a-a58bfd9a89d4</vt:lpwstr>
  </property>
  <property fmtid="{D5CDD505-2E9C-101B-9397-08002B2CF9AE}" pid="6" name="MSIP_Label_b16c548c-0cd3-4220-987a-a58bfd9a89d4_SiteId">
    <vt:lpwstr>522a0f89-ae58-43b6-821b-2b06cecc7d8a</vt:lpwstr>
  </property>
  <property fmtid="{D5CDD505-2E9C-101B-9397-08002B2CF9AE}" pid="7" name="MSIP_Label_b16c548c-0cd3-4220-987a-a58bfd9a89d4_ActionId">
    <vt:lpwstr>0e831c6a-4daf-459e-a66c-38ad3bcc73cf</vt:lpwstr>
  </property>
  <property fmtid="{D5CDD505-2E9C-101B-9397-08002B2CF9AE}" pid="8" name="MSIP_Label_b16c548c-0cd3-4220-987a-a58bfd9a89d4_ContentBits">
    <vt:lpwstr>0</vt:lpwstr>
  </property>
  <property fmtid="{D5CDD505-2E9C-101B-9397-08002B2CF9AE}" pid="9" name="ContentTypeId">
    <vt:lpwstr>0x010100661AA2C327A4324587CA5B8F932705FD</vt:lpwstr>
  </property>
  <property fmtid="{D5CDD505-2E9C-101B-9397-08002B2CF9AE}" pid="10" name="MediaServiceImageTags">
    <vt:lpwstr/>
  </property>
</Properties>
</file>